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 id="2147483676" r:id="rId3"/>
    <p:sldMasterId id="2147483691" r:id="rId4"/>
  </p:sldMasterIdLst>
  <p:notesMasterIdLst>
    <p:notesMasterId r:id="rId32"/>
  </p:notesMasterIdLst>
  <p:sldIdLst>
    <p:sldId id="332" r:id="rId5"/>
    <p:sldId id="334" r:id="rId6"/>
    <p:sldId id="264" r:id="rId7"/>
    <p:sldId id="262" r:id="rId8"/>
    <p:sldId id="265" r:id="rId9"/>
    <p:sldId id="266" r:id="rId10"/>
    <p:sldId id="267" r:id="rId11"/>
    <p:sldId id="335" r:id="rId12"/>
    <p:sldId id="268" r:id="rId13"/>
    <p:sldId id="270" r:id="rId14"/>
    <p:sldId id="271" r:id="rId15"/>
    <p:sldId id="272" r:id="rId16"/>
    <p:sldId id="336" r:id="rId17"/>
    <p:sldId id="275" r:id="rId18"/>
    <p:sldId id="277" r:id="rId19"/>
    <p:sldId id="280" r:id="rId20"/>
    <p:sldId id="281" r:id="rId21"/>
    <p:sldId id="337" r:id="rId22"/>
    <p:sldId id="284" r:id="rId23"/>
    <p:sldId id="287" r:id="rId24"/>
    <p:sldId id="285" r:id="rId25"/>
    <p:sldId id="286" r:id="rId26"/>
    <p:sldId id="338" r:id="rId27"/>
    <p:sldId id="289" r:id="rId28"/>
    <p:sldId id="290" r:id="rId29"/>
    <p:sldId id="291" r:id="rId30"/>
    <p:sldId id="339"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8D4B"/>
    <a:srgbClr val="333F50"/>
    <a:srgbClr val="0D0A47"/>
    <a:srgbClr val="4B436E"/>
    <a:srgbClr val="A19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8" d="100"/>
          <a:sy n="58" d="100"/>
        </p:scale>
        <p:origin x="780" y="66"/>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01FE8-B283-476D-AA6D-5D3FDFE3ED24}" type="datetimeFigureOut">
              <a:rPr lang="zh-CN" altLang="en-US" smtClean="0"/>
              <a:t>2019/8/15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4DBE6-A3DF-4427-9916-DAEA8749AF67}" type="slidenum">
              <a:rPr lang="zh-CN" altLang="en-US" smtClean="0"/>
              <a:t>‹#›</a:t>
            </a:fld>
            <a:endParaRPr lang="zh-CN" altLang="en-US"/>
          </a:p>
        </p:txBody>
      </p:sp>
    </p:spTree>
    <p:extLst>
      <p:ext uri="{BB962C8B-B14F-4D97-AF65-F5344CB8AC3E}">
        <p14:creationId xmlns:p14="http://schemas.microsoft.com/office/powerpoint/2010/main" val="1194326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3604180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10</a:t>
            </a:fld>
            <a:endParaRPr lang="zh-CN" altLang="en-US"/>
          </a:p>
        </p:txBody>
      </p:sp>
    </p:spTree>
    <p:extLst>
      <p:ext uri="{BB962C8B-B14F-4D97-AF65-F5344CB8AC3E}">
        <p14:creationId xmlns:p14="http://schemas.microsoft.com/office/powerpoint/2010/main" val="504246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11</a:t>
            </a:fld>
            <a:endParaRPr lang="zh-CN" altLang="en-US"/>
          </a:p>
        </p:txBody>
      </p:sp>
    </p:spTree>
    <p:extLst>
      <p:ext uri="{BB962C8B-B14F-4D97-AF65-F5344CB8AC3E}">
        <p14:creationId xmlns:p14="http://schemas.microsoft.com/office/powerpoint/2010/main" val="453944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12</a:t>
            </a:fld>
            <a:endParaRPr lang="zh-CN" altLang="en-US"/>
          </a:p>
        </p:txBody>
      </p:sp>
    </p:spTree>
    <p:extLst>
      <p:ext uri="{BB962C8B-B14F-4D97-AF65-F5344CB8AC3E}">
        <p14:creationId xmlns:p14="http://schemas.microsoft.com/office/powerpoint/2010/main" val="3849836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13</a:t>
            </a:fld>
            <a:endParaRPr lang="zh-CN" altLang="en-US"/>
          </a:p>
        </p:txBody>
      </p:sp>
    </p:spTree>
    <p:extLst>
      <p:ext uri="{BB962C8B-B14F-4D97-AF65-F5344CB8AC3E}">
        <p14:creationId xmlns:p14="http://schemas.microsoft.com/office/powerpoint/2010/main" val="3493996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14</a:t>
            </a:fld>
            <a:endParaRPr lang="zh-CN" altLang="en-US"/>
          </a:p>
        </p:txBody>
      </p:sp>
    </p:spTree>
    <p:extLst>
      <p:ext uri="{BB962C8B-B14F-4D97-AF65-F5344CB8AC3E}">
        <p14:creationId xmlns:p14="http://schemas.microsoft.com/office/powerpoint/2010/main" val="262487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15</a:t>
            </a:fld>
            <a:endParaRPr lang="zh-CN" altLang="en-US"/>
          </a:p>
        </p:txBody>
      </p:sp>
    </p:spTree>
    <p:extLst>
      <p:ext uri="{BB962C8B-B14F-4D97-AF65-F5344CB8AC3E}">
        <p14:creationId xmlns:p14="http://schemas.microsoft.com/office/powerpoint/2010/main" val="186550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16</a:t>
            </a:fld>
            <a:endParaRPr lang="zh-CN" altLang="en-US"/>
          </a:p>
        </p:txBody>
      </p:sp>
    </p:spTree>
    <p:extLst>
      <p:ext uri="{BB962C8B-B14F-4D97-AF65-F5344CB8AC3E}">
        <p14:creationId xmlns:p14="http://schemas.microsoft.com/office/powerpoint/2010/main" val="434453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17</a:t>
            </a:fld>
            <a:endParaRPr lang="zh-CN" altLang="en-US"/>
          </a:p>
        </p:txBody>
      </p:sp>
    </p:spTree>
    <p:extLst>
      <p:ext uri="{BB962C8B-B14F-4D97-AF65-F5344CB8AC3E}">
        <p14:creationId xmlns:p14="http://schemas.microsoft.com/office/powerpoint/2010/main" val="761467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18</a:t>
            </a:fld>
            <a:endParaRPr lang="zh-CN" altLang="en-US"/>
          </a:p>
        </p:txBody>
      </p:sp>
    </p:spTree>
    <p:extLst>
      <p:ext uri="{BB962C8B-B14F-4D97-AF65-F5344CB8AC3E}">
        <p14:creationId xmlns:p14="http://schemas.microsoft.com/office/powerpoint/2010/main" val="4025896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19</a:t>
            </a:fld>
            <a:endParaRPr lang="zh-CN" altLang="en-US"/>
          </a:p>
        </p:txBody>
      </p:sp>
    </p:spTree>
    <p:extLst>
      <p:ext uri="{BB962C8B-B14F-4D97-AF65-F5344CB8AC3E}">
        <p14:creationId xmlns:p14="http://schemas.microsoft.com/office/powerpoint/2010/main" val="146468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a:t>
            </a:fld>
            <a:endParaRPr lang="zh-CN" altLang="en-US"/>
          </a:p>
        </p:txBody>
      </p:sp>
    </p:spTree>
    <p:extLst>
      <p:ext uri="{BB962C8B-B14F-4D97-AF65-F5344CB8AC3E}">
        <p14:creationId xmlns:p14="http://schemas.microsoft.com/office/powerpoint/2010/main" val="2293828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20</a:t>
            </a:fld>
            <a:endParaRPr lang="zh-CN" altLang="en-US"/>
          </a:p>
        </p:txBody>
      </p:sp>
    </p:spTree>
    <p:extLst>
      <p:ext uri="{BB962C8B-B14F-4D97-AF65-F5344CB8AC3E}">
        <p14:creationId xmlns:p14="http://schemas.microsoft.com/office/powerpoint/2010/main" val="1063268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21</a:t>
            </a:fld>
            <a:endParaRPr lang="zh-CN" altLang="en-US"/>
          </a:p>
        </p:txBody>
      </p:sp>
    </p:spTree>
    <p:extLst>
      <p:ext uri="{BB962C8B-B14F-4D97-AF65-F5344CB8AC3E}">
        <p14:creationId xmlns:p14="http://schemas.microsoft.com/office/powerpoint/2010/main" val="3530672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22</a:t>
            </a:fld>
            <a:endParaRPr lang="zh-CN" altLang="en-US"/>
          </a:p>
        </p:txBody>
      </p:sp>
    </p:spTree>
    <p:extLst>
      <p:ext uri="{BB962C8B-B14F-4D97-AF65-F5344CB8AC3E}">
        <p14:creationId xmlns:p14="http://schemas.microsoft.com/office/powerpoint/2010/main" val="1615730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23</a:t>
            </a:fld>
            <a:endParaRPr lang="zh-CN" altLang="en-US"/>
          </a:p>
        </p:txBody>
      </p:sp>
    </p:spTree>
    <p:extLst>
      <p:ext uri="{BB962C8B-B14F-4D97-AF65-F5344CB8AC3E}">
        <p14:creationId xmlns:p14="http://schemas.microsoft.com/office/powerpoint/2010/main" val="1244084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24</a:t>
            </a:fld>
            <a:endParaRPr lang="zh-CN" altLang="en-US"/>
          </a:p>
        </p:txBody>
      </p:sp>
    </p:spTree>
    <p:extLst>
      <p:ext uri="{BB962C8B-B14F-4D97-AF65-F5344CB8AC3E}">
        <p14:creationId xmlns:p14="http://schemas.microsoft.com/office/powerpoint/2010/main" val="2612856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25</a:t>
            </a:fld>
            <a:endParaRPr lang="zh-CN" altLang="en-US"/>
          </a:p>
        </p:txBody>
      </p:sp>
    </p:spTree>
    <p:extLst>
      <p:ext uri="{BB962C8B-B14F-4D97-AF65-F5344CB8AC3E}">
        <p14:creationId xmlns:p14="http://schemas.microsoft.com/office/powerpoint/2010/main" val="1831543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26</a:t>
            </a:fld>
            <a:endParaRPr lang="zh-CN" altLang="en-US"/>
          </a:p>
        </p:txBody>
      </p:sp>
    </p:spTree>
    <p:extLst>
      <p:ext uri="{BB962C8B-B14F-4D97-AF65-F5344CB8AC3E}">
        <p14:creationId xmlns:p14="http://schemas.microsoft.com/office/powerpoint/2010/main" val="123944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1253076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3</a:t>
            </a:fld>
            <a:endParaRPr lang="zh-CN" altLang="en-US"/>
          </a:p>
        </p:txBody>
      </p:sp>
    </p:spTree>
    <p:extLst>
      <p:ext uri="{BB962C8B-B14F-4D97-AF65-F5344CB8AC3E}">
        <p14:creationId xmlns:p14="http://schemas.microsoft.com/office/powerpoint/2010/main" val="1734844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4</a:t>
            </a:fld>
            <a:endParaRPr lang="zh-CN" altLang="en-US"/>
          </a:p>
        </p:txBody>
      </p:sp>
    </p:spTree>
    <p:extLst>
      <p:ext uri="{BB962C8B-B14F-4D97-AF65-F5344CB8AC3E}">
        <p14:creationId xmlns:p14="http://schemas.microsoft.com/office/powerpoint/2010/main" val="2134303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5</a:t>
            </a:fld>
            <a:endParaRPr lang="zh-CN" altLang="en-US"/>
          </a:p>
        </p:txBody>
      </p:sp>
    </p:spTree>
    <p:extLst>
      <p:ext uri="{BB962C8B-B14F-4D97-AF65-F5344CB8AC3E}">
        <p14:creationId xmlns:p14="http://schemas.microsoft.com/office/powerpoint/2010/main" val="128034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6</a:t>
            </a:fld>
            <a:endParaRPr lang="zh-CN" altLang="en-US"/>
          </a:p>
        </p:txBody>
      </p:sp>
    </p:spTree>
    <p:extLst>
      <p:ext uri="{BB962C8B-B14F-4D97-AF65-F5344CB8AC3E}">
        <p14:creationId xmlns:p14="http://schemas.microsoft.com/office/powerpoint/2010/main" val="1053704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7</a:t>
            </a:fld>
            <a:endParaRPr lang="zh-CN" altLang="en-US"/>
          </a:p>
        </p:txBody>
      </p:sp>
    </p:spTree>
    <p:extLst>
      <p:ext uri="{BB962C8B-B14F-4D97-AF65-F5344CB8AC3E}">
        <p14:creationId xmlns:p14="http://schemas.microsoft.com/office/powerpoint/2010/main" val="165619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8</a:t>
            </a:fld>
            <a:endParaRPr lang="zh-CN" altLang="en-US"/>
          </a:p>
        </p:txBody>
      </p:sp>
    </p:spTree>
    <p:extLst>
      <p:ext uri="{BB962C8B-B14F-4D97-AF65-F5344CB8AC3E}">
        <p14:creationId xmlns:p14="http://schemas.microsoft.com/office/powerpoint/2010/main" val="1482961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54DBE6-A3DF-4427-9916-DAEA8749AF67}" type="slidenum">
              <a:rPr lang="zh-CN" altLang="en-US" smtClean="0"/>
              <a:t>9</a:t>
            </a:fld>
            <a:endParaRPr lang="zh-CN" altLang="en-US"/>
          </a:p>
        </p:txBody>
      </p:sp>
    </p:spTree>
    <p:extLst>
      <p:ext uri="{BB962C8B-B14F-4D97-AF65-F5344CB8AC3E}">
        <p14:creationId xmlns:p14="http://schemas.microsoft.com/office/powerpoint/2010/main" val="1679630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6BAB08-D03A-4FEF-8092-001CB785BBAB}"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86BAB08-D03A-4FEF-8092-001CB785BBAB}" type="datetimeFigureOut">
              <a:rPr lang="zh-CN" altLang="en-US" smtClean="0"/>
              <a:t>2019/8/15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86BAB08-D03A-4FEF-8092-001CB785BBAB}" type="datetimeFigureOut">
              <a:rPr lang="zh-CN" altLang="en-US" smtClean="0"/>
              <a:t>2019/8/15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6BAB08-D03A-4FEF-8092-001CB785BBAB}" type="datetimeFigureOut">
              <a:rPr lang="zh-CN" altLang="en-US" smtClean="0"/>
              <a:t>2019/8/15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86BAB08-D03A-4FEF-8092-001CB785BBAB}"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86BAB08-D03A-4FEF-8092-001CB785BBAB}"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2019/8/15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2019/8/15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2019/8/15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2019/8/15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2019/8/15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0EF5A1C-84BD-4695-893B-12FE2FB71004}"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FDAD79-9D98-4934-AE88-93E37301E93C}"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ags" Target="../tags/tag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ags" Target="../tags/tag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4.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DAD79-9D98-4934-AE88-93E37301E93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6BAB08-D03A-4FEF-8092-001CB785BBAB}" type="datetimeFigureOut">
              <a:rPr lang="zh-CN" altLang="en-US" smtClean="0"/>
              <a:t>2019/8/15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B37BB-E8A6-440B-8775-2A002C97BC5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EF5A1C-84BD-4695-893B-12FE2FB71004}" type="datetimeFigureOut">
              <a:rPr lang="zh-CN" altLang="en-US" smtClean="0"/>
              <a:t>2019/8/15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DAD79-9D98-4934-AE88-93E37301E93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D997B5FA-0921-464F-AAE1-844C04324D75}" type="datetimeFigureOut">
              <a:rPr lang="zh-CN" altLang="en-US" smtClean="0"/>
              <a:t>2019/8/15</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Lst>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19.xml"/><Relationship Id="rId7" Type="http://schemas.openxmlformats.org/officeDocument/2006/relationships/image" Target="../media/image15.jpe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4.jpeg"/><Relationship Id="rId5" Type="http://schemas.openxmlformats.org/officeDocument/2006/relationships/notesSlide" Target="../notesSlides/notesSlide11.xml"/><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slideLayout" Target="../slideLayouts/slideLayout13.xml"/><Relationship Id="rId7" Type="http://schemas.openxmlformats.org/officeDocument/2006/relationships/image" Target="../media/image19.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21.jp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22.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23.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13.xml"/><Relationship Id="rId7" Type="http://schemas.openxmlformats.org/officeDocument/2006/relationships/image" Target="../media/image11.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7.xml"/><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363" y="1894596"/>
            <a:ext cx="6564923" cy="3692769"/>
          </a:xfrm>
          <a:prstGeom prst="rect">
            <a:avLst/>
          </a:prstGeom>
        </p:spPr>
      </p:pic>
      <p:grpSp>
        <p:nvGrpSpPr>
          <p:cNvPr id="3" name="组合 2"/>
          <p:cNvGrpSpPr/>
          <p:nvPr/>
        </p:nvGrpSpPr>
        <p:grpSpPr>
          <a:xfrm>
            <a:off x="0" y="1892935"/>
            <a:ext cx="7710805" cy="3694430"/>
            <a:chOff x="0" y="2981"/>
            <a:chExt cx="12143" cy="5818"/>
          </a:xfrm>
        </p:grpSpPr>
        <p:sp>
          <p:nvSpPr>
            <p:cNvPr id="10" name="矩形 9"/>
            <p:cNvSpPr/>
            <p:nvPr/>
          </p:nvSpPr>
          <p:spPr>
            <a:xfrm>
              <a:off x="0" y="2981"/>
              <a:ext cx="1889" cy="5818"/>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11" name="等腰三角形 10"/>
            <p:cNvSpPr/>
            <p:nvPr/>
          </p:nvSpPr>
          <p:spPr>
            <a:xfrm rot="16200000">
              <a:off x="1365" y="8254"/>
              <a:ext cx="526" cy="522"/>
            </a:xfrm>
            <a:custGeom>
              <a:avLst/>
              <a:gdLst>
                <a:gd name="connsiteX0" fmla="*/ 0 w 250352"/>
                <a:gd name="connsiteY0" fmla="*/ 312940 h 312940"/>
                <a:gd name="connsiteX1" fmla="*/ 125176 w 250352"/>
                <a:gd name="connsiteY1" fmla="*/ 0 h 312940"/>
                <a:gd name="connsiteX2" fmla="*/ 250352 w 250352"/>
                <a:gd name="connsiteY2" fmla="*/ 312940 h 312940"/>
                <a:gd name="connsiteX3" fmla="*/ 0 w 250352"/>
                <a:gd name="connsiteY3" fmla="*/ 312940 h 312940"/>
                <a:gd name="connsiteX0-1" fmla="*/ 0 w 250352"/>
                <a:gd name="connsiteY0-2" fmla="*/ 254325 h 254325"/>
                <a:gd name="connsiteX1-3" fmla="*/ 238499 w 250352"/>
                <a:gd name="connsiteY1-4" fmla="*/ 0 h 254325"/>
                <a:gd name="connsiteX2-5" fmla="*/ 250352 w 250352"/>
                <a:gd name="connsiteY2-6" fmla="*/ 254325 h 254325"/>
                <a:gd name="connsiteX3-7" fmla="*/ 0 w 250352"/>
                <a:gd name="connsiteY3-8" fmla="*/ 254325 h 254325"/>
                <a:gd name="connsiteX0-9" fmla="*/ 0 w 250352"/>
                <a:gd name="connsiteY0-10" fmla="*/ 251468 h 251468"/>
                <a:gd name="connsiteX1-11" fmla="*/ 235642 w 250352"/>
                <a:gd name="connsiteY1-12" fmla="*/ 0 h 251468"/>
                <a:gd name="connsiteX2-13" fmla="*/ 250352 w 250352"/>
                <a:gd name="connsiteY2-14" fmla="*/ 251468 h 251468"/>
                <a:gd name="connsiteX3-15" fmla="*/ 0 w 250352"/>
                <a:gd name="connsiteY3-16" fmla="*/ 251468 h 251468"/>
                <a:gd name="connsiteX0-17" fmla="*/ 0 w 250352"/>
                <a:gd name="connsiteY0-18" fmla="*/ 251468 h 251468"/>
                <a:gd name="connsiteX1-19" fmla="*/ 224212 w 250352"/>
                <a:gd name="connsiteY1-20" fmla="*/ 0 h 251468"/>
                <a:gd name="connsiteX2-21" fmla="*/ 250352 w 250352"/>
                <a:gd name="connsiteY2-22" fmla="*/ 251468 h 251468"/>
                <a:gd name="connsiteX3-23" fmla="*/ 0 w 250352"/>
                <a:gd name="connsiteY3-24" fmla="*/ 251468 h 251468"/>
                <a:gd name="connsiteX0-25" fmla="*/ 0 w 250352"/>
                <a:gd name="connsiteY0-26" fmla="*/ 248755 h 248755"/>
                <a:gd name="connsiteX1-27" fmla="*/ 235065 w 250352"/>
                <a:gd name="connsiteY1-28" fmla="*/ 0 h 248755"/>
                <a:gd name="connsiteX2-29" fmla="*/ 250352 w 250352"/>
                <a:gd name="connsiteY2-30" fmla="*/ 248755 h 248755"/>
                <a:gd name="connsiteX3-31" fmla="*/ 0 w 250352"/>
                <a:gd name="connsiteY3-32" fmla="*/ 248755 h 248755"/>
                <a:gd name="connsiteX0-33" fmla="*/ 0 w 250352"/>
                <a:gd name="connsiteY0-34" fmla="*/ 248755 h 248755"/>
                <a:gd name="connsiteX1-35" fmla="*/ 237778 w 250352"/>
                <a:gd name="connsiteY1-36" fmla="*/ 0 h 248755"/>
                <a:gd name="connsiteX2-37" fmla="*/ 250352 w 250352"/>
                <a:gd name="connsiteY2-38" fmla="*/ 248755 h 248755"/>
                <a:gd name="connsiteX3-39" fmla="*/ 0 w 250352"/>
                <a:gd name="connsiteY3-40" fmla="*/ 248755 h 248755"/>
                <a:gd name="connsiteX0-41" fmla="*/ 0 w 250352"/>
                <a:gd name="connsiteY0-42" fmla="*/ 248755 h 248755"/>
                <a:gd name="connsiteX1-43" fmla="*/ 235065 w 250352"/>
                <a:gd name="connsiteY1-44" fmla="*/ 0 h 248755"/>
                <a:gd name="connsiteX2-45" fmla="*/ 250352 w 250352"/>
                <a:gd name="connsiteY2-46" fmla="*/ 248755 h 248755"/>
                <a:gd name="connsiteX3-47" fmla="*/ 0 w 250352"/>
                <a:gd name="connsiteY3-48" fmla="*/ 248755 h 248755"/>
              </a:gdLst>
              <a:ahLst/>
              <a:cxnLst>
                <a:cxn ang="0">
                  <a:pos x="connsiteX0-1" y="connsiteY0-2"/>
                </a:cxn>
                <a:cxn ang="0">
                  <a:pos x="connsiteX1-3" y="connsiteY1-4"/>
                </a:cxn>
                <a:cxn ang="0">
                  <a:pos x="connsiteX2-5" y="connsiteY2-6"/>
                </a:cxn>
                <a:cxn ang="0">
                  <a:pos x="connsiteX3-7" y="connsiteY3-8"/>
                </a:cxn>
              </a:cxnLst>
              <a:rect l="l" t="t" r="r" b="b"/>
              <a:pathLst>
                <a:path w="250352" h="248755">
                  <a:moveTo>
                    <a:pt x="0" y="248755"/>
                  </a:moveTo>
                  <a:lnTo>
                    <a:pt x="235065" y="0"/>
                  </a:lnTo>
                  <a:lnTo>
                    <a:pt x="250352" y="248755"/>
                  </a:lnTo>
                  <a:lnTo>
                    <a:pt x="0" y="248755"/>
                  </a:lnTo>
                  <a:close/>
                </a:path>
              </a:pathLst>
            </a:custGeom>
            <a:solidFill>
              <a:srgbClr val="0B3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9" name="矩形 8"/>
            <p:cNvSpPr/>
            <p:nvPr/>
          </p:nvSpPr>
          <p:spPr>
            <a:xfrm>
              <a:off x="1889" y="2981"/>
              <a:ext cx="10254" cy="5818"/>
            </a:xfrm>
            <a:custGeom>
              <a:avLst/>
              <a:gdLst>
                <a:gd name="connsiteX0" fmla="*/ 0 w 5880899"/>
                <a:gd name="connsiteY0" fmla="*/ 0 h 2770632"/>
                <a:gd name="connsiteX1" fmla="*/ 5880899 w 5880899"/>
                <a:gd name="connsiteY1" fmla="*/ 0 h 2770632"/>
                <a:gd name="connsiteX2" fmla="*/ 5880899 w 5880899"/>
                <a:gd name="connsiteY2" fmla="*/ 2770632 h 2770632"/>
                <a:gd name="connsiteX3" fmla="*/ 0 w 5880899"/>
                <a:gd name="connsiteY3" fmla="*/ 2770632 h 2770632"/>
                <a:gd name="connsiteX4" fmla="*/ 0 w 5880899"/>
                <a:gd name="connsiteY4" fmla="*/ 0 h 2770632"/>
                <a:gd name="connsiteX0-1" fmla="*/ 0 w 5880899"/>
                <a:gd name="connsiteY0-2" fmla="*/ 0 h 2770632"/>
                <a:gd name="connsiteX1-3" fmla="*/ 5880899 w 5880899"/>
                <a:gd name="connsiteY1-4" fmla="*/ 0 h 2770632"/>
                <a:gd name="connsiteX2-5" fmla="*/ 4955989 w 5880899"/>
                <a:gd name="connsiteY2-6" fmla="*/ 2770632 h 2770632"/>
                <a:gd name="connsiteX3-7" fmla="*/ 0 w 5880899"/>
                <a:gd name="connsiteY3-8" fmla="*/ 2770632 h 2770632"/>
                <a:gd name="connsiteX4-9" fmla="*/ 0 w 5880899"/>
                <a:gd name="connsiteY4-10" fmla="*/ 0 h 27706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0899" h="2770632">
                  <a:moveTo>
                    <a:pt x="0" y="0"/>
                  </a:moveTo>
                  <a:lnTo>
                    <a:pt x="5880899" y="0"/>
                  </a:lnTo>
                  <a:lnTo>
                    <a:pt x="4955989" y="2770632"/>
                  </a:lnTo>
                  <a:lnTo>
                    <a:pt x="0" y="2770632"/>
                  </a:lnTo>
                  <a:lnTo>
                    <a:pt x="0"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Source Han Sans CN"/>
                <a:ea typeface="微软雅黑" panose="020B0503020204020204" pitchFamily="34" charset="-122"/>
                <a:sym typeface="Source Han Sans CN"/>
              </a:endParaRPr>
            </a:p>
          </p:txBody>
        </p:sp>
      </p:grpSp>
      <p:sp>
        <p:nvSpPr>
          <p:cNvPr id="19" name="文本框 18"/>
          <p:cNvSpPr txBox="1"/>
          <p:nvPr/>
        </p:nvSpPr>
        <p:spPr>
          <a:xfrm>
            <a:off x="553304" y="2779948"/>
            <a:ext cx="7157501" cy="1063625"/>
          </a:xfrm>
          <a:prstGeom prst="rect">
            <a:avLst/>
          </a:prstGeom>
          <a:noFill/>
        </p:spPr>
        <p:txBody>
          <a:bodyPr wrap="square" lIns="162519" tIns="81259" rIns="162519" bIns="81259" rtlCol="0">
            <a:spAutoFit/>
          </a:bodyPr>
          <a:lstStyle>
            <a:defPPr>
              <a:defRPr lang="zh-CN"/>
            </a:defPPr>
            <a:lvl1pPr algn="ctr">
              <a:defRPr sz="11500" b="1">
                <a:gradFill>
                  <a:gsLst>
                    <a:gs pos="0">
                      <a:srgbClr val="00B0F0"/>
                    </a:gs>
                    <a:gs pos="100000">
                      <a:schemeClr val="tx2">
                        <a:lumMod val="50000"/>
                      </a:schemeClr>
                    </a:gs>
                  </a:gsLst>
                  <a:lin ang="2400000" scaled="0"/>
                </a:gradFill>
                <a:effectLst>
                  <a:outerShdw blurRad="317500" dist="165100" dir="2700000" algn="tl" rotWithShape="0">
                    <a:prstClr val="black">
                      <a:alpha val="60000"/>
                    </a:prstClr>
                  </a:outerShdw>
                </a:effectLst>
                <a:latin typeface="Yuanti SC" charset="-122"/>
                <a:ea typeface="Yuanti SC" charset="-122"/>
                <a:cs typeface="Yuanti SC" charset="-122"/>
              </a:defRPr>
            </a:lvl1pPr>
          </a:lstStyle>
          <a:p>
            <a:r>
              <a:rPr lang="zh-CN" altLang="en-US" sz="5865" b="0" dirty="0">
                <a:solidFill>
                  <a:schemeClr val="bg1"/>
                </a:solidFill>
                <a:effectLst>
                  <a:outerShdw sx="1000" sy="1000" algn="tl" rotWithShape="0">
                    <a:prstClr val="black"/>
                  </a:outerShdw>
                </a:effectLst>
                <a:latin typeface="Source Han Sans CN"/>
                <a:ea typeface="微软雅黑" panose="020B0503020204020204" pitchFamily="34" charset="-122"/>
                <a:sym typeface="Source Han Sans CN"/>
              </a:rPr>
              <a:t>南京大学计划书</a:t>
            </a:r>
          </a:p>
        </p:txBody>
      </p:sp>
      <p:sp>
        <p:nvSpPr>
          <p:cNvPr id="26" name="文本框 25"/>
          <p:cNvSpPr txBox="1"/>
          <p:nvPr/>
        </p:nvSpPr>
        <p:spPr>
          <a:xfrm>
            <a:off x="1530985" y="4342539"/>
            <a:ext cx="4765675" cy="338554"/>
          </a:xfrm>
          <a:prstGeom prst="rect">
            <a:avLst/>
          </a:prstGeom>
          <a:noFill/>
          <a:ln>
            <a:noFill/>
          </a:ln>
        </p:spPr>
        <p:txBody>
          <a:bodyPr wrap="square">
            <a:spAutoFit/>
          </a:bodyPr>
          <a:lstStyle/>
          <a:p>
            <a:r>
              <a:rPr lang="zh-CN" altLang="en-US" sz="16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ource Han Sans CN"/>
              </a:rPr>
              <a:t>汇报人：小北      汇报时间：</a:t>
            </a:r>
            <a:r>
              <a:rPr lang="en-US" altLang="zh-CN" sz="16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ource Han Sans CN"/>
              </a:rPr>
              <a:t>XX</a:t>
            </a:r>
            <a:r>
              <a:rPr lang="zh-CN" altLang="en-US" sz="16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ource Han Sans CN"/>
              </a:rPr>
              <a:t>年</a:t>
            </a:r>
            <a:r>
              <a:rPr lang="en-US" altLang="zh-CN" sz="16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ource Han Sans CN"/>
              </a:rPr>
              <a:t>XX</a:t>
            </a:r>
            <a:r>
              <a:rPr lang="zh-CN" altLang="en-US" sz="16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ource Han Sans CN"/>
              </a:rPr>
              <a:t>月</a:t>
            </a:r>
          </a:p>
        </p:txBody>
      </p:sp>
      <p:sp>
        <p:nvSpPr>
          <p:cNvPr id="23" name="矩形 17"/>
          <p:cNvSpPr/>
          <p:nvPr/>
        </p:nvSpPr>
        <p:spPr>
          <a:xfrm>
            <a:off x="10439824" y="4728099"/>
            <a:ext cx="2474636" cy="2531570"/>
          </a:xfrm>
          <a:custGeom>
            <a:avLst/>
            <a:gdLst>
              <a:gd name="connsiteX0" fmla="*/ 0 w 2286000"/>
              <a:gd name="connsiteY0" fmla="*/ 0 h 1277144"/>
              <a:gd name="connsiteX1" fmla="*/ 2286000 w 2286000"/>
              <a:gd name="connsiteY1" fmla="*/ 0 h 1277144"/>
              <a:gd name="connsiteX2" fmla="*/ 2286000 w 2286000"/>
              <a:gd name="connsiteY2" fmla="*/ 1277144 h 1277144"/>
              <a:gd name="connsiteX3" fmla="*/ 0 w 2286000"/>
              <a:gd name="connsiteY3" fmla="*/ 1277144 h 1277144"/>
              <a:gd name="connsiteX4" fmla="*/ 0 w 2286000"/>
              <a:gd name="connsiteY4" fmla="*/ 0 h 1277144"/>
              <a:gd name="connsiteX0-1" fmla="*/ 809625 w 2286000"/>
              <a:gd name="connsiteY0-2" fmla="*/ 9525 h 1277144"/>
              <a:gd name="connsiteX1-3" fmla="*/ 2286000 w 2286000"/>
              <a:gd name="connsiteY1-4" fmla="*/ 0 h 1277144"/>
              <a:gd name="connsiteX2-5" fmla="*/ 2286000 w 2286000"/>
              <a:gd name="connsiteY2-6" fmla="*/ 1277144 h 1277144"/>
              <a:gd name="connsiteX3-7" fmla="*/ 0 w 2286000"/>
              <a:gd name="connsiteY3-8" fmla="*/ 1277144 h 1277144"/>
              <a:gd name="connsiteX4-9" fmla="*/ 809625 w 2286000"/>
              <a:gd name="connsiteY4-10" fmla="*/ 9525 h 1277144"/>
              <a:gd name="connsiteX0-11" fmla="*/ 809625 w 2286000"/>
              <a:gd name="connsiteY0-12" fmla="*/ 0 h 1267619"/>
              <a:gd name="connsiteX1-13" fmla="*/ 1619250 w 2286000"/>
              <a:gd name="connsiteY1-14" fmla="*/ 19050 h 1267619"/>
              <a:gd name="connsiteX2-15" fmla="*/ 2286000 w 2286000"/>
              <a:gd name="connsiteY2-16" fmla="*/ 1267619 h 1267619"/>
              <a:gd name="connsiteX3-17" fmla="*/ 0 w 2286000"/>
              <a:gd name="connsiteY3-18" fmla="*/ 1267619 h 1267619"/>
              <a:gd name="connsiteX4-19" fmla="*/ 809625 w 2286000"/>
              <a:gd name="connsiteY4-20" fmla="*/ 0 h 1267619"/>
              <a:gd name="connsiteX0-21" fmla="*/ 1333500 w 2809875"/>
              <a:gd name="connsiteY0-22" fmla="*/ 0 h 1277144"/>
              <a:gd name="connsiteX1-23" fmla="*/ 2143125 w 2809875"/>
              <a:gd name="connsiteY1-24" fmla="*/ 19050 h 1277144"/>
              <a:gd name="connsiteX2-25" fmla="*/ 2809875 w 2809875"/>
              <a:gd name="connsiteY2-26" fmla="*/ 1267619 h 1277144"/>
              <a:gd name="connsiteX3-27" fmla="*/ 0 w 2809875"/>
              <a:gd name="connsiteY3-28" fmla="*/ 1277144 h 1277144"/>
              <a:gd name="connsiteX4-29" fmla="*/ 1333500 w 2809875"/>
              <a:gd name="connsiteY4-30" fmla="*/ 0 h 1277144"/>
              <a:gd name="connsiteX0-31" fmla="*/ 1333500 w 2143125"/>
              <a:gd name="connsiteY0-32" fmla="*/ 0 h 1277144"/>
              <a:gd name="connsiteX1-33" fmla="*/ 2143125 w 2143125"/>
              <a:gd name="connsiteY1-34" fmla="*/ 19050 h 1277144"/>
              <a:gd name="connsiteX2-35" fmla="*/ 962025 w 2143125"/>
              <a:gd name="connsiteY2-36" fmla="*/ 1277144 h 1277144"/>
              <a:gd name="connsiteX3-37" fmla="*/ 0 w 2143125"/>
              <a:gd name="connsiteY3-38" fmla="*/ 1277144 h 1277144"/>
              <a:gd name="connsiteX4-39" fmla="*/ 1333500 w 2143125"/>
              <a:gd name="connsiteY4-40" fmla="*/ 0 h 1277144"/>
              <a:gd name="connsiteX0-41" fmla="*/ 1333500 w 2171700"/>
              <a:gd name="connsiteY0-42" fmla="*/ 0 h 1277144"/>
              <a:gd name="connsiteX1-43" fmla="*/ 2171700 w 2171700"/>
              <a:gd name="connsiteY1-44" fmla="*/ 0 h 1277144"/>
              <a:gd name="connsiteX2-45" fmla="*/ 962025 w 2171700"/>
              <a:gd name="connsiteY2-46" fmla="*/ 1277144 h 1277144"/>
              <a:gd name="connsiteX3-47" fmla="*/ 0 w 2171700"/>
              <a:gd name="connsiteY3-48" fmla="*/ 1277144 h 1277144"/>
              <a:gd name="connsiteX4-49" fmla="*/ 1333500 w 2171700"/>
              <a:gd name="connsiteY4-50" fmla="*/ 0 h 1277144"/>
              <a:gd name="connsiteX0-51" fmla="*/ 1333500 w 2171700"/>
              <a:gd name="connsiteY0-52" fmla="*/ 0 h 1277144"/>
              <a:gd name="connsiteX1-53" fmla="*/ 2171700 w 2171700"/>
              <a:gd name="connsiteY1-54" fmla="*/ 0 h 1277144"/>
              <a:gd name="connsiteX2-55" fmla="*/ 923925 w 2171700"/>
              <a:gd name="connsiteY2-56" fmla="*/ 1277144 h 1277144"/>
              <a:gd name="connsiteX3-57" fmla="*/ 0 w 2171700"/>
              <a:gd name="connsiteY3-58" fmla="*/ 1277144 h 1277144"/>
              <a:gd name="connsiteX4-59" fmla="*/ 1333500 w 2171700"/>
              <a:gd name="connsiteY4-60" fmla="*/ 0 h 1277144"/>
              <a:gd name="connsiteX0-61" fmla="*/ 1276350 w 2114550"/>
              <a:gd name="connsiteY0-62" fmla="*/ 0 h 1277144"/>
              <a:gd name="connsiteX1-63" fmla="*/ 2114550 w 2114550"/>
              <a:gd name="connsiteY1-64" fmla="*/ 0 h 1277144"/>
              <a:gd name="connsiteX2-65" fmla="*/ 866775 w 2114550"/>
              <a:gd name="connsiteY2-66" fmla="*/ 1277144 h 1277144"/>
              <a:gd name="connsiteX3-67" fmla="*/ 0 w 2114550"/>
              <a:gd name="connsiteY3-68" fmla="*/ 1277144 h 1277144"/>
              <a:gd name="connsiteX4-69" fmla="*/ 1276350 w 2114550"/>
              <a:gd name="connsiteY4-70" fmla="*/ 0 h 1277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14550" h="1277144">
                <a:moveTo>
                  <a:pt x="1276350" y="0"/>
                </a:moveTo>
                <a:lnTo>
                  <a:pt x="2114550" y="0"/>
                </a:lnTo>
                <a:lnTo>
                  <a:pt x="866775" y="1277144"/>
                </a:lnTo>
                <a:lnTo>
                  <a:pt x="0" y="1277144"/>
                </a:lnTo>
                <a:lnTo>
                  <a:pt x="1276350" y="0"/>
                </a:lnTo>
                <a:close/>
              </a:path>
            </a:pathLst>
          </a:cu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45" dirty="0">
              <a:solidFill>
                <a:schemeClr val="accent6">
                  <a:lumMod val="50000"/>
                </a:schemeClr>
              </a:solidFill>
              <a:latin typeface="Source Han Sans CN"/>
              <a:ea typeface="微软雅黑" panose="020B0503020204020204" pitchFamily="34" charset="-122"/>
              <a:sym typeface="Source Han Sans CN"/>
            </a:endParaRPr>
          </a:p>
        </p:txBody>
      </p:sp>
      <p:sp>
        <p:nvSpPr>
          <p:cNvPr id="24" name="流程图: 数据 8"/>
          <p:cNvSpPr/>
          <p:nvPr/>
        </p:nvSpPr>
        <p:spPr>
          <a:xfrm>
            <a:off x="-1124462" y="-1827668"/>
            <a:ext cx="2643914" cy="43536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54596"/>
              <a:gd name="connsiteY0-2" fmla="*/ 6439 h 10000"/>
              <a:gd name="connsiteX1-3" fmla="*/ 46596 w 54596"/>
              <a:gd name="connsiteY1-4" fmla="*/ 0 h 10000"/>
              <a:gd name="connsiteX2-5" fmla="*/ 54596 w 54596"/>
              <a:gd name="connsiteY2-6" fmla="*/ 0 h 10000"/>
              <a:gd name="connsiteX3-7" fmla="*/ 52596 w 54596"/>
              <a:gd name="connsiteY3-8" fmla="*/ 10000 h 10000"/>
              <a:gd name="connsiteX4-9" fmla="*/ 0 w 54596"/>
              <a:gd name="connsiteY4-10" fmla="*/ 6439 h 10000"/>
              <a:gd name="connsiteX0-11" fmla="*/ 0 w 54596"/>
              <a:gd name="connsiteY0-12" fmla="*/ 6439 h 10000"/>
              <a:gd name="connsiteX1-13" fmla="*/ 47730 w 54596"/>
              <a:gd name="connsiteY1-14" fmla="*/ 214 h 10000"/>
              <a:gd name="connsiteX2-15" fmla="*/ 54596 w 54596"/>
              <a:gd name="connsiteY2-16" fmla="*/ 0 h 10000"/>
              <a:gd name="connsiteX3-17" fmla="*/ 52596 w 54596"/>
              <a:gd name="connsiteY3-18" fmla="*/ 10000 h 10000"/>
              <a:gd name="connsiteX4-19" fmla="*/ 0 w 54596"/>
              <a:gd name="connsiteY4-20" fmla="*/ 6439 h 10000"/>
              <a:gd name="connsiteX0-21" fmla="*/ 0 w 54596"/>
              <a:gd name="connsiteY0-22" fmla="*/ 6439 h 6439"/>
              <a:gd name="connsiteX1-23" fmla="*/ 47730 w 54596"/>
              <a:gd name="connsiteY1-24" fmla="*/ 214 h 6439"/>
              <a:gd name="connsiteX2-25" fmla="*/ 54596 w 54596"/>
              <a:gd name="connsiteY2-26" fmla="*/ 0 h 6439"/>
              <a:gd name="connsiteX3-27" fmla="*/ 7055 w 54596"/>
              <a:gd name="connsiteY3-28" fmla="*/ 6391 h 6439"/>
              <a:gd name="connsiteX4-29" fmla="*/ 0 w 54596"/>
              <a:gd name="connsiteY4-30" fmla="*/ 6439 h 6439"/>
              <a:gd name="connsiteX0-31" fmla="*/ 0 w 10277"/>
              <a:gd name="connsiteY0-32" fmla="*/ 9963 h 9963"/>
              <a:gd name="connsiteX1-33" fmla="*/ 8742 w 10277"/>
              <a:gd name="connsiteY1-34" fmla="*/ 295 h 9963"/>
              <a:gd name="connsiteX2-35" fmla="*/ 10277 w 10277"/>
              <a:gd name="connsiteY2-36" fmla="*/ 0 h 9963"/>
              <a:gd name="connsiteX3-37" fmla="*/ 1292 w 10277"/>
              <a:gd name="connsiteY3-38" fmla="*/ 9888 h 9963"/>
              <a:gd name="connsiteX4-39" fmla="*/ 0 w 10277"/>
              <a:gd name="connsiteY4-40" fmla="*/ 9963 h 9963"/>
              <a:gd name="connsiteX0-41" fmla="*/ 0 w 10000"/>
              <a:gd name="connsiteY0-42" fmla="*/ 10000 h 10000"/>
              <a:gd name="connsiteX1-43" fmla="*/ 8506 w 10000"/>
              <a:gd name="connsiteY1-44" fmla="*/ 296 h 10000"/>
              <a:gd name="connsiteX2-45" fmla="*/ 10000 w 10000"/>
              <a:gd name="connsiteY2-46" fmla="*/ 0 h 10000"/>
              <a:gd name="connsiteX3-47" fmla="*/ 1324 w 10000"/>
              <a:gd name="connsiteY3-48" fmla="*/ 9962 h 10000"/>
              <a:gd name="connsiteX4-49" fmla="*/ 0 w 10000"/>
              <a:gd name="connsiteY4-5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10000"/>
                </a:moveTo>
                <a:lnTo>
                  <a:pt x="8506" y="296"/>
                </a:lnTo>
                <a:lnTo>
                  <a:pt x="10000" y="0"/>
                </a:lnTo>
                <a:lnTo>
                  <a:pt x="1324" y="9962"/>
                </a:lnTo>
                <a:lnTo>
                  <a:pt x="0" y="10000"/>
                </a:lnTo>
                <a:close/>
              </a:path>
            </a:pathLst>
          </a:custGeom>
          <a:solidFill>
            <a:srgbClr val="0B31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solidFill>
                <a:schemeClr val="accent6">
                  <a:lumMod val="50000"/>
                </a:schemeClr>
              </a:solidFill>
              <a:latin typeface="Source Han Sans CN"/>
              <a:ea typeface="微软雅黑" panose="020B0503020204020204" pitchFamily="34" charset="-122"/>
              <a:sym typeface="Source Han Sans CN"/>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63128" y="222292"/>
            <a:ext cx="958865" cy="120241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2"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6" grpId="2"/>
      <p:bldP spid="23" grpId="0" animBg="1"/>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3"/>
          <p:cNvSpPr/>
          <p:nvPr/>
        </p:nvSpPr>
        <p:spPr>
          <a:xfrm>
            <a:off x="4977729" y="2284425"/>
            <a:ext cx="2228892" cy="2529491"/>
          </a:xfrm>
          <a:custGeom>
            <a:avLst/>
            <a:gdLst/>
            <a:ahLst/>
            <a:cxnLst>
              <a:cxn ang="0">
                <a:pos x="wd2" y="hd2"/>
              </a:cxn>
              <a:cxn ang="5400000">
                <a:pos x="wd2" y="hd2"/>
              </a:cxn>
              <a:cxn ang="10800000">
                <a:pos x="wd2" y="hd2"/>
              </a:cxn>
              <a:cxn ang="16200000">
                <a:pos x="wd2" y="hd2"/>
              </a:cxn>
            </a:cxnLst>
            <a:rect l="0" t="0" r="r" b="b"/>
            <a:pathLst>
              <a:path w="21529" h="21570" extrusionOk="0">
                <a:moveTo>
                  <a:pt x="538" y="6909"/>
                </a:moveTo>
                <a:cubicBezTo>
                  <a:pt x="1461" y="7610"/>
                  <a:pt x="2084" y="8535"/>
                  <a:pt x="2344" y="9550"/>
                </a:cubicBezTo>
                <a:cubicBezTo>
                  <a:pt x="2607" y="10563"/>
                  <a:pt x="2500" y="11653"/>
                  <a:pt x="2066" y="12653"/>
                </a:cubicBezTo>
                <a:cubicBezTo>
                  <a:pt x="1851" y="13153"/>
                  <a:pt x="1549" y="13624"/>
                  <a:pt x="1175" y="14047"/>
                </a:cubicBezTo>
                <a:cubicBezTo>
                  <a:pt x="988" y="14258"/>
                  <a:pt x="783" y="14456"/>
                  <a:pt x="563" y="14641"/>
                </a:cubicBezTo>
                <a:cubicBezTo>
                  <a:pt x="535" y="14664"/>
                  <a:pt x="508" y="14687"/>
                  <a:pt x="480" y="14710"/>
                </a:cubicBezTo>
                <a:cubicBezTo>
                  <a:pt x="448" y="14736"/>
                  <a:pt x="416" y="14761"/>
                  <a:pt x="384" y="14787"/>
                </a:cubicBezTo>
                <a:cubicBezTo>
                  <a:pt x="262" y="14888"/>
                  <a:pt x="169" y="15015"/>
                  <a:pt x="114" y="15148"/>
                </a:cubicBezTo>
                <a:cubicBezTo>
                  <a:pt x="5" y="15419"/>
                  <a:pt x="39" y="15673"/>
                  <a:pt x="115" y="15884"/>
                </a:cubicBezTo>
                <a:cubicBezTo>
                  <a:pt x="195" y="16097"/>
                  <a:pt x="324" y="16283"/>
                  <a:pt x="510" y="16443"/>
                </a:cubicBezTo>
                <a:cubicBezTo>
                  <a:pt x="604" y="16523"/>
                  <a:pt x="714" y="16596"/>
                  <a:pt x="845" y="16653"/>
                </a:cubicBezTo>
                <a:cubicBezTo>
                  <a:pt x="977" y="16710"/>
                  <a:pt x="1132" y="16749"/>
                  <a:pt x="1297" y="16755"/>
                </a:cubicBezTo>
                <a:cubicBezTo>
                  <a:pt x="1379" y="16758"/>
                  <a:pt x="1462" y="16752"/>
                  <a:pt x="1542" y="16738"/>
                </a:cubicBezTo>
                <a:cubicBezTo>
                  <a:pt x="1582" y="16731"/>
                  <a:pt x="1622" y="16722"/>
                  <a:pt x="1660" y="16711"/>
                </a:cubicBezTo>
                <a:cubicBezTo>
                  <a:pt x="1682" y="16705"/>
                  <a:pt x="1703" y="16698"/>
                  <a:pt x="1725" y="16692"/>
                </a:cubicBezTo>
                <a:cubicBezTo>
                  <a:pt x="1761" y="16682"/>
                  <a:pt x="1797" y="16672"/>
                  <a:pt x="1833" y="16661"/>
                </a:cubicBezTo>
                <a:cubicBezTo>
                  <a:pt x="1870" y="16652"/>
                  <a:pt x="1906" y="16642"/>
                  <a:pt x="1942" y="16633"/>
                </a:cubicBezTo>
                <a:cubicBezTo>
                  <a:pt x="2088" y="16595"/>
                  <a:pt x="2235" y="16563"/>
                  <a:pt x="2384" y="16535"/>
                </a:cubicBezTo>
                <a:cubicBezTo>
                  <a:pt x="2977" y="16425"/>
                  <a:pt x="3590" y="16393"/>
                  <a:pt x="4193" y="16443"/>
                </a:cubicBezTo>
                <a:cubicBezTo>
                  <a:pt x="5401" y="16540"/>
                  <a:pt x="6568" y="16973"/>
                  <a:pt x="7492" y="17666"/>
                </a:cubicBezTo>
                <a:cubicBezTo>
                  <a:pt x="8420" y="18356"/>
                  <a:pt x="9100" y="19300"/>
                  <a:pt x="9406" y="20334"/>
                </a:cubicBezTo>
                <a:cubicBezTo>
                  <a:pt x="9425" y="20399"/>
                  <a:pt x="9443" y="20464"/>
                  <a:pt x="9460" y="20529"/>
                </a:cubicBezTo>
                <a:cubicBezTo>
                  <a:pt x="9468" y="20561"/>
                  <a:pt x="9475" y="20594"/>
                  <a:pt x="9483" y="20627"/>
                </a:cubicBezTo>
                <a:cubicBezTo>
                  <a:pt x="9488" y="20647"/>
                  <a:pt x="9492" y="20666"/>
                  <a:pt x="9497" y="20686"/>
                </a:cubicBezTo>
                <a:cubicBezTo>
                  <a:pt x="9499" y="20695"/>
                  <a:pt x="9501" y="20704"/>
                  <a:pt x="9503" y="20713"/>
                </a:cubicBezTo>
                <a:cubicBezTo>
                  <a:pt x="9508" y="20728"/>
                  <a:pt x="9512" y="20744"/>
                  <a:pt x="9517" y="20759"/>
                </a:cubicBezTo>
                <a:cubicBezTo>
                  <a:pt x="9552" y="20878"/>
                  <a:pt x="9606" y="20989"/>
                  <a:pt x="9688" y="21099"/>
                </a:cubicBezTo>
                <a:cubicBezTo>
                  <a:pt x="9769" y="21207"/>
                  <a:pt x="9878" y="21306"/>
                  <a:pt x="10002" y="21381"/>
                </a:cubicBezTo>
                <a:cubicBezTo>
                  <a:pt x="10253" y="21532"/>
                  <a:pt x="10545" y="21583"/>
                  <a:pt x="10808" y="21567"/>
                </a:cubicBezTo>
                <a:cubicBezTo>
                  <a:pt x="11073" y="21551"/>
                  <a:pt x="11324" y="21474"/>
                  <a:pt x="11546" y="21332"/>
                </a:cubicBezTo>
                <a:cubicBezTo>
                  <a:pt x="11766" y="21192"/>
                  <a:pt x="11953" y="20969"/>
                  <a:pt x="12021" y="20712"/>
                </a:cubicBezTo>
                <a:cubicBezTo>
                  <a:pt x="12040" y="20640"/>
                  <a:pt x="12058" y="20569"/>
                  <a:pt x="12076" y="20498"/>
                </a:cubicBezTo>
                <a:cubicBezTo>
                  <a:pt x="12094" y="20432"/>
                  <a:pt x="12113" y="20368"/>
                  <a:pt x="12134" y="20303"/>
                </a:cubicBezTo>
                <a:cubicBezTo>
                  <a:pt x="12215" y="20044"/>
                  <a:pt x="12319" y="19791"/>
                  <a:pt x="12442" y="19546"/>
                </a:cubicBezTo>
                <a:cubicBezTo>
                  <a:pt x="12933" y="18564"/>
                  <a:pt x="13762" y="17719"/>
                  <a:pt x="14798" y="17166"/>
                </a:cubicBezTo>
                <a:cubicBezTo>
                  <a:pt x="15832" y="16609"/>
                  <a:pt x="17063" y="16343"/>
                  <a:pt x="18274" y="16412"/>
                </a:cubicBezTo>
                <a:cubicBezTo>
                  <a:pt x="18576" y="16429"/>
                  <a:pt x="18877" y="16466"/>
                  <a:pt x="19174" y="16523"/>
                </a:cubicBezTo>
                <a:cubicBezTo>
                  <a:pt x="19322" y="16551"/>
                  <a:pt x="19469" y="16584"/>
                  <a:pt x="19614" y="16622"/>
                </a:cubicBezTo>
                <a:cubicBezTo>
                  <a:pt x="19687" y="16641"/>
                  <a:pt x="19759" y="16661"/>
                  <a:pt x="19831" y="16683"/>
                </a:cubicBezTo>
                <a:cubicBezTo>
                  <a:pt x="19845" y="16687"/>
                  <a:pt x="19859" y="16690"/>
                  <a:pt x="19873" y="16694"/>
                </a:cubicBezTo>
                <a:cubicBezTo>
                  <a:pt x="19893" y="16699"/>
                  <a:pt x="19914" y="16704"/>
                  <a:pt x="19934" y="16709"/>
                </a:cubicBezTo>
                <a:cubicBezTo>
                  <a:pt x="19975" y="16717"/>
                  <a:pt x="20008" y="16723"/>
                  <a:pt x="20046" y="16728"/>
                </a:cubicBezTo>
                <a:cubicBezTo>
                  <a:pt x="20121" y="16737"/>
                  <a:pt x="20197" y="16740"/>
                  <a:pt x="20272" y="16737"/>
                </a:cubicBezTo>
                <a:cubicBezTo>
                  <a:pt x="20577" y="16722"/>
                  <a:pt x="20847" y="16603"/>
                  <a:pt x="21043" y="16447"/>
                </a:cubicBezTo>
                <a:cubicBezTo>
                  <a:pt x="21241" y="16290"/>
                  <a:pt x="21384" y="16093"/>
                  <a:pt x="21460" y="15864"/>
                </a:cubicBezTo>
                <a:cubicBezTo>
                  <a:pt x="21536" y="15637"/>
                  <a:pt x="21535" y="15362"/>
                  <a:pt x="21412" y="15118"/>
                </a:cubicBezTo>
                <a:cubicBezTo>
                  <a:pt x="21352" y="14997"/>
                  <a:pt x="21266" y="14888"/>
                  <a:pt x="21168" y="14801"/>
                </a:cubicBezTo>
                <a:cubicBezTo>
                  <a:pt x="21156" y="14789"/>
                  <a:pt x="21144" y="14778"/>
                  <a:pt x="21131" y="14768"/>
                </a:cubicBezTo>
                <a:cubicBezTo>
                  <a:pt x="21121" y="14759"/>
                  <a:pt x="21110" y="14751"/>
                  <a:pt x="21100" y="14742"/>
                </a:cubicBezTo>
                <a:cubicBezTo>
                  <a:pt x="21085" y="14730"/>
                  <a:pt x="21069" y="14718"/>
                  <a:pt x="21054" y="14706"/>
                </a:cubicBezTo>
                <a:cubicBezTo>
                  <a:pt x="21027" y="14683"/>
                  <a:pt x="21000" y="14660"/>
                  <a:pt x="20972" y="14638"/>
                </a:cubicBezTo>
                <a:cubicBezTo>
                  <a:pt x="20086" y="13898"/>
                  <a:pt x="19447" y="12932"/>
                  <a:pt x="19183" y="11888"/>
                </a:cubicBezTo>
                <a:cubicBezTo>
                  <a:pt x="18915" y="10846"/>
                  <a:pt x="19029" y="9733"/>
                  <a:pt x="19498" y="8745"/>
                </a:cubicBezTo>
                <a:cubicBezTo>
                  <a:pt x="19730" y="8251"/>
                  <a:pt x="20049" y="7788"/>
                  <a:pt x="20437" y="7376"/>
                </a:cubicBezTo>
                <a:cubicBezTo>
                  <a:pt x="20631" y="7169"/>
                  <a:pt x="20842" y="6976"/>
                  <a:pt x="21068" y="6797"/>
                </a:cubicBezTo>
                <a:cubicBezTo>
                  <a:pt x="21086" y="6783"/>
                  <a:pt x="21103" y="6768"/>
                  <a:pt x="21121" y="6754"/>
                </a:cubicBezTo>
                <a:cubicBezTo>
                  <a:pt x="21140" y="6738"/>
                  <a:pt x="21177" y="6706"/>
                  <a:pt x="21195" y="6687"/>
                </a:cubicBezTo>
                <a:cubicBezTo>
                  <a:pt x="21240" y="6644"/>
                  <a:pt x="21282" y="6597"/>
                  <a:pt x="21321" y="6545"/>
                </a:cubicBezTo>
                <a:cubicBezTo>
                  <a:pt x="21398" y="6443"/>
                  <a:pt x="21460" y="6324"/>
                  <a:pt x="21494" y="6198"/>
                </a:cubicBezTo>
                <a:cubicBezTo>
                  <a:pt x="21566" y="5945"/>
                  <a:pt x="21523" y="5678"/>
                  <a:pt x="21405" y="5462"/>
                </a:cubicBezTo>
                <a:cubicBezTo>
                  <a:pt x="21288" y="5244"/>
                  <a:pt x="21102" y="5063"/>
                  <a:pt x="20863" y="4939"/>
                </a:cubicBezTo>
                <a:cubicBezTo>
                  <a:pt x="20627" y="4815"/>
                  <a:pt x="20327" y="4759"/>
                  <a:pt x="20047" y="4795"/>
                </a:cubicBezTo>
                <a:cubicBezTo>
                  <a:pt x="19977" y="4804"/>
                  <a:pt x="19909" y="4818"/>
                  <a:pt x="19844" y="4836"/>
                </a:cubicBezTo>
                <a:cubicBezTo>
                  <a:pt x="19803" y="4847"/>
                  <a:pt x="19762" y="4859"/>
                  <a:pt x="19721" y="4870"/>
                </a:cubicBezTo>
                <a:cubicBezTo>
                  <a:pt x="19653" y="4889"/>
                  <a:pt x="19577" y="4908"/>
                  <a:pt x="19505" y="4926"/>
                </a:cubicBezTo>
                <a:cubicBezTo>
                  <a:pt x="19358" y="4961"/>
                  <a:pt x="19209" y="4992"/>
                  <a:pt x="19060" y="5018"/>
                </a:cubicBezTo>
                <a:cubicBezTo>
                  <a:pt x="18463" y="5122"/>
                  <a:pt x="17850" y="5149"/>
                  <a:pt x="17246" y="5096"/>
                </a:cubicBezTo>
                <a:cubicBezTo>
                  <a:pt x="16038" y="4993"/>
                  <a:pt x="14878" y="4552"/>
                  <a:pt x="13961" y="3850"/>
                </a:cubicBezTo>
                <a:cubicBezTo>
                  <a:pt x="13041" y="3153"/>
                  <a:pt x="12371" y="2203"/>
                  <a:pt x="12075" y="1166"/>
                </a:cubicBezTo>
                <a:cubicBezTo>
                  <a:pt x="12057" y="1101"/>
                  <a:pt x="12039" y="1036"/>
                  <a:pt x="12023" y="971"/>
                </a:cubicBezTo>
                <a:cubicBezTo>
                  <a:pt x="12015" y="934"/>
                  <a:pt x="12006" y="898"/>
                  <a:pt x="11998" y="861"/>
                </a:cubicBezTo>
                <a:cubicBezTo>
                  <a:pt x="11995" y="852"/>
                  <a:pt x="11993" y="843"/>
                  <a:pt x="11991" y="833"/>
                </a:cubicBezTo>
                <a:cubicBezTo>
                  <a:pt x="11985" y="815"/>
                  <a:pt x="11979" y="796"/>
                  <a:pt x="11974" y="777"/>
                </a:cubicBezTo>
                <a:cubicBezTo>
                  <a:pt x="11963" y="745"/>
                  <a:pt x="11951" y="715"/>
                  <a:pt x="11937" y="684"/>
                </a:cubicBezTo>
                <a:cubicBezTo>
                  <a:pt x="11829" y="437"/>
                  <a:pt x="11599" y="233"/>
                  <a:pt x="11351" y="127"/>
                </a:cubicBezTo>
                <a:cubicBezTo>
                  <a:pt x="11101" y="18"/>
                  <a:pt x="10837" y="-17"/>
                  <a:pt x="10575" y="7"/>
                </a:cubicBezTo>
                <a:cubicBezTo>
                  <a:pt x="10315" y="32"/>
                  <a:pt x="10046" y="122"/>
                  <a:pt x="9826" y="300"/>
                </a:cubicBezTo>
                <a:cubicBezTo>
                  <a:pt x="9718" y="388"/>
                  <a:pt x="9626" y="498"/>
                  <a:pt x="9562" y="615"/>
                </a:cubicBezTo>
                <a:cubicBezTo>
                  <a:pt x="9530" y="674"/>
                  <a:pt x="9505" y="735"/>
                  <a:pt x="9485" y="795"/>
                </a:cubicBezTo>
                <a:cubicBezTo>
                  <a:pt x="9481" y="810"/>
                  <a:pt x="9476" y="825"/>
                  <a:pt x="9472" y="840"/>
                </a:cubicBezTo>
                <a:cubicBezTo>
                  <a:pt x="9469" y="853"/>
                  <a:pt x="9466" y="866"/>
                  <a:pt x="9463" y="879"/>
                </a:cubicBezTo>
                <a:cubicBezTo>
                  <a:pt x="9459" y="897"/>
                  <a:pt x="9455" y="914"/>
                  <a:pt x="9450" y="932"/>
                </a:cubicBezTo>
                <a:cubicBezTo>
                  <a:pt x="9420" y="1060"/>
                  <a:pt x="9382" y="1193"/>
                  <a:pt x="9340" y="1321"/>
                </a:cubicBezTo>
                <a:cubicBezTo>
                  <a:pt x="9256" y="1578"/>
                  <a:pt x="9150" y="1830"/>
                  <a:pt x="9023" y="2073"/>
                </a:cubicBezTo>
                <a:cubicBezTo>
                  <a:pt x="8517" y="3047"/>
                  <a:pt x="7672" y="3880"/>
                  <a:pt x="6626" y="4420"/>
                </a:cubicBezTo>
                <a:cubicBezTo>
                  <a:pt x="5578" y="4965"/>
                  <a:pt x="4368" y="5265"/>
                  <a:pt x="3198" y="5207"/>
                </a:cubicBezTo>
                <a:cubicBezTo>
                  <a:pt x="2906" y="5192"/>
                  <a:pt x="2617" y="5155"/>
                  <a:pt x="2336" y="5095"/>
                </a:cubicBezTo>
                <a:cubicBezTo>
                  <a:pt x="2195" y="5065"/>
                  <a:pt x="2056" y="5030"/>
                  <a:pt x="1920" y="4988"/>
                </a:cubicBezTo>
                <a:cubicBezTo>
                  <a:pt x="1886" y="4977"/>
                  <a:pt x="1852" y="4966"/>
                  <a:pt x="1818" y="4956"/>
                </a:cubicBezTo>
                <a:cubicBezTo>
                  <a:pt x="1781" y="4943"/>
                  <a:pt x="1743" y="4930"/>
                  <a:pt x="1706" y="4918"/>
                </a:cubicBezTo>
                <a:cubicBezTo>
                  <a:pt x="1594" y="4880"/>
                  <a:pt x="1468" y="4854"/>
                  <a:pt x="1337" y="4844"/>
                </a:cubicBezTo>
                <a:cubicBezTo>
                  <a:pt x="1075" y="4823"/>
                  <a:pt x="781" y="4881"/>
                  <a:pt x="542" y="5026"/>
                </a:cubicBezTo>
                <a:cubicBezTo>
                  <a:pt x="302" y="5169"/>
                  <a:pt x="123" y="5392"/>
                  <a:pt x="46" y="5641"/>
                </a:cubicBezTo>
                <a:cubicBezTo>
                  <a:pt x="-34" y="5890"/>
                  <a:pt x="-4" y="6161"/>
                  <a:pt x="100" y="6382"/>
                </a:cubicBezTo>
                <a:cubicBezTo>
                  <a:pt x="203" y="6605"/>
                  <a:pt x="368" y="6779"/>
                  <a:pt x="541" y="6911"/>
                </a:cubicBezTo>
                <a:cubicBezTo>
                  <a:pt x="599" y="6852"/>
                  <a:pt x="656" y="6793"/>
                  <a:pt x="714" y="6734"/>
                </a:cubicBezTo>
                <a:cubicBezTo>
                  <a:pt x="772" y="6675"/>
                  <a:pt x="830" y="6616"/>
                  <a:pt x="888" y="6557"/>
                </a:cubicBezTo>
                <a:cubicBezTo>
                  <a:pt x="945" y="6497"/>
                  <a:pt x="1003" y="6438"/>
                  <a:pt x="1061" y="6379"/>
                </a:cubicBezTo>
                <a:cubicBezTo>
                  <a:pt x="1119" y="6320"/>
                  <a:pt x="1176" y="6261"/>
                  <a:pt x="1234" y="6202"/>
                </a:cubicBezTo>
                <a:cubicBezTo>
                  <a:pt x="1158" y="6144"/>
                  <a:pt x="1109" y="6084"/>
                  <a:pt x="1087" y="6034"/>
                </a:cubicBezTo>
                <a:cubicBezTo>
                  <a:pt x="1065" y="5985"/>
                  <a:pt x="1065" y="5946"/>
                  <a:pt x="1075" y="5913"/>
                </a:cubicBezTo>
                <a:cubicBezTo>
                  <a:pt x="1086" y="5879"/>
                  <a:pt x="1110" y="5850"/>
                  <a:pt x="1143" y="5831"/>
                </a:cubicBezTo>
                <a:cubicBezTo>
                  <a:pt x="1175" y="5812"/>
                  <a:pt x="1215" y="5802"/>
                  <a:pt x="1274" y="5806"/>
                </a:cubicBezTo>
                <a:cubicBezTo>
                  <a:pt x="1304" y="5809"/>
                  <a:pt x="1337" y="5815"/>
                  <a:pt x="1375" y="5828"/>
                </a:cubicBezTo>
                <a:cubicBezTo>
                  <a:pt x="1413" y="5841"/>
                  <a:pt x="1451" y="5854"/>
                  <a:pt x="1489" y="5866"/>
                </a:cubicBezTo>
                <a:cubicBezTo>
                  <a:pt x="1530" y="5880"/>
                  <a:pt x="1572" y="5893"/>
                  <a:pt x="1614" y="5907"/>
                </a:cubicBezTo>
                <a:cubicBezTo>
                  <a:pt x="1782" y="5959"/>
                  <a:pt x="1952" y="6003"/>
                  <a:pt x="2124" y="6040"/>
                </a:cubicBezTo>
                <a:cubicBezTo>
                  <a:pt x="2467" y="6114"/>
                  <a:pt x="2816" y="6157"/>
                  <a:pt x="3164" y="6173"/>
                </a:cubicBezTo>
                <a:cubicBezTo>
                  <a:pt x="4563" y="6236"/>
                  <a:pt x="5942" y="5862"/>
                  <a:pt x="7165" y="5228"/>
                </a:cubicBezTo>
                <a:cubicBezTo>
                  <a:pt x="8398" y="4591"/>
                  <a:pt x="9394" y="3609"/>
                  <a:pt x="9987" y="2465"/>
                </a:cubicBezTo>
                <a:cubicBezTo>
                  <a:pt x="10136" y="2179"/>
                  <a:pt x="10261" y="1883"/>
                  <a:pt x="10360" y="1582"/>
                </a:cubicBezTo>
                <a:cubicBezTo>
                  <a:pt x="10410" y="1430"/>
                  <a:pt x="10452" y="1280"/>
                  <a:pt x="10490" y="1122"/>
                </a:cubicBezTo>
                <a:cubicBezTo>
                  <a:pt x="10494" y="1105"/>
                  <a:pt x="10498" y="1087"/>
                  <a:pt x="10502" y="1069"/>
                </a:cubicBezTo>
                <a:cubicBezTo>
                  <a:pt x="10503" y="1064"/>
                  <a:pt x="10505" y="1059"/>
                  <a:pt x="10506" y="1054"/>
                </a:cubicBezTo>
                <a:cubicBezTo>
                  <a:pt x="10506" y="1051"/>
                  <a:pt x="10508" y="1049"/>
                  <a:pt x="10508" y="1047"/>
                </a:cubicBezTo>
                <a:cubicBezTo>
                  <a:pt x="10511" y="1037"/>
                  <a:pt x="10515" y="1029"/>
                  <a:pt x="10518" y="1022"/>
                </a:cubicBezTo>
                <a:cubicBezTo>
                  <a:pt x="10526" y="1009"/>
                  <a:pt x="10534" y="999"/>
                  <a:pt x="10547" y="989"/>
                </a:cubicBezTo>
                <a:cubicBezTo>
                  <a:pt x="10570" y="968"/>
                  <a:pt x="10622" y="945"/>
                  <a:pt x="10690" y="939"/>
                </a:cubicBezTo>
                <a:cubicBezTo>
                  <a:pt x="10756" y="932"/>
                  <a:pt x="10830" y="944"/>
                  <a:pt x="10876" y="965"/>
                </a:cubicBezTo>
                <a:cubicBezTo>
                  <a:pt x="10924" y="988"/>
                  <a:pt x="10939" y="1006"/>
                  <a:pt x="10951" y="1031"/>
                </a:cubicBezTo>
                <a:cubicBezTo>
                  <a:pt x="10952" y="1034"/>
                  <a:pt x="10954" y="1038"/>
                  <a:pt x="10955" y="1041"/>
                </a:cubicBezTo>
                <a:cubicBezTo>
                  <a:pt x="10955" y="1040"/>
                  <a:pt x="10955" y="1039"/>
                  <a:pt x="10955" y="1037"/>
                </a:cubicBezTo>
                <a:cubicBezTo>
                  <a:pt x="10957" y="1046"/>
                  <a:pt x="10959" y="1054"/>
                  <a:pt x="10961" y="1063"/>
                </a:cubicBezTo>
                <a:cubicBezTo>
                  <a:pt x="10969" y="1098"/>
                  <a:pt x="10977" y="1132"/>
                  <a:pt x="10985" y="1167"/>
                </a:cubicBezTo>
                <a:cubicBezTo>
                  <a:pt x="11004" y="1244"/>
                  <a:pt x="11024" y="1321"/>
                  <a:pt x="11046" y="1397"/>
                </a:cubicBezTo>
                <a:cubicBezTo>
                  <a:pt x="11396" y="2621"/>
                  <a:pt x="12185" y="3739"/>
                  <a:pt x="13267" y="4560"/>
                </a:cubicBezTo>
                <a:cubicBezTo>
                  <a:pt x="13808" y="4971"/>
                  <a:pt x="14418" y="5310"/>
                  <a:pt x="15075" y="5559"/>
                </a:cubicBezTo>
                <a:cubicBezTo>
                  <a:pt x="15732" y="5808"/>
                  <a:pt x="16432" y="5966"/>
                  <a:pt x="17141" y="6028"/>
                </a:cubicBezTo>
                <a:cubicBezTo>
                  <a:pt x="17850" y="6091"/>
                  <a:pt x="18568" y="6059"/>
                  <a:pt x="19266" y="5938"/>
                </a:cubicBezTo>
                <a:cubicBezTo>
                  <a:pt x="19440" y="5907"/>
                  <a:pt x="19613" y="5871"/>
                  <a:pt x="19784" y="5830"/>
                </a:cubicBezTo>
                <a:cubicBezTo>
                  <a:pt x="19871" y="5809"/>
                  <a:pt x="19954" y="5788"/>
                  <a:pt x="20043" y="5763"/>
                </a:cubicBezTo>
                <a:cubicBezTo>
                  <a:pt x="20080" y="5753"/>
                  <a:pt x="20118" y="5742"/>
                  <a:pt x="20156" y="5731"/>
                </a:cubicBezTo>
                <a:cubicBezTo>
                  <a:pt x="20169" y="5728"/>
                  <a:pt x="20182" y="5725"/>
                  <a:pt x="20194" y="5724"/>
                </a:cubicBezTo>
                <a:cubicBezTo>
                  <a:pt x="20240" y="5719"/>
                  <a:pt x="20281" y="5725"/>
                  <a:pt x="20329" y="5749"/>
                </a:cubicBezTo>
                <a:cubicBezTo>
                  <a:pt x="20376" y="5773"/>
                  <a:pt x="20422" y="5816"/>
                  <a:pt x="20445" y="5861"/>
                </a:cubicBezTo>
                <a:cubicBezTo>
                  <a:pt x="20469" y="5907"/>
                  <a:pt x="20472" y="5946"/>
                  <a:pt x="20463" y="5976"/>
                </a:cubicBezTo>
                <a:cubicBezTo>
                  <a:pt x="20459" y="5992"/>
                  <a:pt x="20451" y="6008"/>
                  <a:pt x="20437" y="6026"/>
                </a:cubicBezTo>
                <a:cubicBezTo>
                  <a:pt x="20430" y="6036"/>
                  <a:pt x="20422" y="6046"/>
                  <a:pt x="20411" y="6056"/>
                </a:cubicBezTo>
                <a:cubicBezTo>
                  <a:pt x="20407" y="6060"/>
                  <a:pt x="20403" y="6064"/>
                  <a:pt x="20399" y="6067"/>
                </a:cubicBezTo>
                <a:cubicBezTo>
                  <a:pt x="20386" y="6078"/>
                  <a:pt x="20373" y="6088"/>
                  <a:pt x="20360" y="6099"/>
                </a:cubicBezTo>
                <a:cubicBezTo>
                  <a:pt x="20095" y="6308"/>
                  <a:pt x="19847" y="6535"/>
                  <a:pt x="19620" y="6777"/>
                </a:cubicBezTo>
                <a:cubicBezTo>
                  <a:pt x="19165" y="7260"/>
                  <a:pt x="18791" y="7804"/>
                  <a:pt x="18518" y="8385"/>
                </a:cubicBezTo>
                <a:cubicBezTo>
                  <a:pt x="17966" y="9547"/>
                  <a:pt x="17830" y="10862"/>
                  <a:pt x="18148" y="12094"/>
                </a:cubicBezTo>
                <a:cubicBezTo>
                  <a:pt x="18460" y="13326"/>
                  <a:pt x="19211" y="14457"/>
                  <a:pt x="20241" y="15317"/>
                </a:cubicBezTo>
                <a:cubicBezTo>
                  <a:pt x="20296" y="15363"/>
                  <a:pt x="20351" y="15408"/>
                  <a:pt x="20406" y="15453"/>
                </a:cubicBezTo>
                <a:cubicBezTo>
                  <a:pt x="20424" y="15469"/>
                  <a:pt x="20433" y="15482"/>
                  <a:pt x="20440" y="15495"/>
                </a:cubicBezTo>
                <a:cubicBezTo>
                  <a:pt x="20451" y="15518"/>
                  <a:pt x="20457" y="15552"/>
                  <a:pt x="20440" y="15604"/>
                </a:cubicBezTo>
                <a:cubicBezTo>
                  <a:pt x="20424" y="15654"/>
                  <a:pt x="20383" y="15712"/>
                  <a:pt x="20336" y="15749"/>
                </a:cubicBezTo>
                <a:cubicBezTo>
                  <a:pt x="20287" y="15787"/>
                  <a:pt x="20242" y="15800"/>
                  <a:pt x="20216" y="15801"/>
                </a:cubicBezTo>
                <a:cubicBezTo>
                  <a:pt x="20209" y="15801"/>
                  <a:pt x="20160" y="15792"/>
                  <a:pt x="20160" y="15791"/>
                </a:cubicBezTo>
                <a:cubicBezTo>
                  <a:pt x="20156" y="15791"/>
                  <a:pt x="20001" y="15746"/>
                  <a:pt x="19916" y="15723"/>
                </a:cubicBezTo>
                <a:cubicBezTo>
                  <a:pt x="19745" y="15679"/>
                  <a:pt x="19572" y="15640"/>
                  <a:pt x="19398" y="15607"/>
                </a:cubicBezTo>
                <a:cubicBezTo>
                  <a:pt x="19050" y="15540"/>
                  <a:pt x="18696" y="15496"/>
                  <a:pt x="18340" y="15477"/>
                </a:cubicBezTo>
                <a:cubicBezTo>
                  <a:pt x="16917" y="15396"/>
                  <a:pt x="15466" y="15708"/>
                  <a:pt x="14247" y="16365"/>
                </a:cubicBezTo>
                <a:cubicBezTo>
                  <a:pt x="13022" y="17018"/>
                  <a:pt x="12047" y="18016"/>
                  <a:pt x="11472" y="19165"/>
                </a:cubicBezTo>
                <a:cubicBezTo>
                  <a:pt x="11327" y="19452"/>
                  <a:pt x="11207" y="19748"/>
                  <a:pt x="11111" y="20050"/>
                </a:cubicBezTo>
                <a:cubicBezTo>
                  <a:pt x="11087" y="20126"/>
                  <a:pt x="11065" y="20202"/>
                  <a:pt x="11044" y="20278"/>
                </a:cubicBezTo>
                <a:cubicBezTo>
                  <a:pt x="11024" y="20350"/>
                  <a:pt x="11000" y="20449"/>
                  <a:pt x="10990" y="20490"/>
                </a:cubicBezTo>
                <a:cubicBezTo>
                  <a:pt x="10982" y="20518"/>
                  <a:pt x="10965" y="20545"/>
                  <a:pt x="10918" y="20576"/>
                </a:cubicBezTo>
                <a:cubicBezTo>
                  <a:pt x="10873" y="20606"/>
                  <a:pt x="10802" y="20629"/>
                  <a:pt x="10738" y="20632"/>
                </a:cubicBezTo>
                <a:cubicBezTo>
                  <a:pt x="10672" y="20636"/>
                  <a:pt x="10624" y="20621"/>
                  <a:pt x="10602" y="20607"/>
                </a:cubicBezTo>
                <a:cubicBezTo>
                  <a:pt x="10581" y="20594"/>
                  <a:pt x="10560" y="20574"/>
                  <a:pt x="10543" y="20522"/>
                </a:cubicBezTo>
                <a:cubicBezTo>
                  <a:pt x="10543" y="20519"/>
                  <a:pt x="10537" y="20497"/>
                  <a:pt x="10535" y="20489"/>
                </a:cubicBezTo>
                <a:cubicBezTo>
                  <a:pt x="10531" y="20473"/>
                  <a:pt x="10527" y="20457"/>
                  <a:pt x="10524" y="20441"/>
                </a:cubicBezTo>
                <a:cubicBezTo>
                  <a:pt x="10514" y="20402"/>
                  <a:pt x="10505" y="20364"/>
                  <a:pt x="10496" y="20325"/>
                </a:cubicBezTo>
                <a:cubicBezTo>
                  <a:pt x="10477" y="20248"/>
                  <a:pt x="10455" y="20172"/>
                  <a:pt x="10433" y="20095"/>
                </a:cubicBezTo>
                <a:cubicBezTo>
                  <a:pt x="10071" y="18874"/>
                  <a:pt x="9269" y="17762"/>
                  <a:pt x="8178" y="16951"/>
                </a:cubicBezTo>
                <a:cubicBezTo>
                  <a:pt x="7091" y="16135"/>
                  <a:pt x="5713" y="15624"/>
                  <a:pt x="4292" y="15510"/>
                </a:cubicBezTo>
                <a:cubicBezTo>
                  <a:pt x="3582" y="15452"/>
                  <a:pt x="2863" y="15490"/>
                  <a:pt x="2166" y="15619"/>
                </a:cubicBezTo>
                <a:cubicBezTo>
                  <a:pt x="1991" y="15652"/>
                  <a:pt x="1818" y="15690"/>
                  <a:pt x="1647" y="15733"/>
                </a:cubicBezTo>
                <a:cubicBezTo>
                  <a:pt x="1604" y="15744"/>
                  <a:pt x="1562" y="15755"/>
                  <a:pt x="1519" y="15767"/>
                </a:cubicBezTo>
                <a:cubicBezTo>
                  <a:pt x="1385" y="15804"/>
                  <a:pt x="1250" y="15804"/>
                  <a:pt x="1168" y="15678"/>
                </a:cubicBezTo>
                <a:cubicBezTo>
                  <a:pt x="1062" y="15517"/>
                  <a:pt x="1174" y="15420"/>
                  <a:pt x="1197" y="15401"/>
                </a:cubicBezTo>
                <a:cubicBezTo>
                  <a:pt x="1229" y="15374"/>
                  <a:pt x="1262" y="15348"/>
                  <a:pt x="1294" y="15321"/>
                </a:cubicBezTo>
                <a:cubicBezTo>
                  <a:pt x="1552" y="15104"/>
                  <a:pt x="1793" y="14871"/>
                  <a:pt x="2012" y="14623"/>
                </a:cubicBezTo>
                <a:cubicBezTo>
                  <a:pt x="2450" y="14128"/>
                  <a:pt x="2805" y="13574"/>
                  <a:pt x="3058" y="12986"/>
                </a:cubicBezTo>
                <a:cubicBezTo>
                  <a:pt x="3570" y="11809"/>
                  <a:pt x="3690" y="10517"/>
                  <a:pt x="3374" y="9322"/>
                </a:cubicBezTo>
                <a:cubicBezTo>
                  <a:pt x="3218" y="8724"/>
                  <a:pt x="2955" y="8149"/>
                  <a:pt x="2595" y="7621"/>
                </a:cubicBezTo>
                <a:cubicBezTo>
                  <a:pt x="2236" y="7095"/>
                  <a:pt x="1772" y="6612"/>
                  <a:pt x="1237" y="6204"/>
                </a:cubicBezTo>
                <a:cubicBezTo>
                  <a:pt x="1179" y="6263"/>
                  <a:pt x="1121" y="6321"/>
                  <a:pt x="1062" y="6380"/>
                </a:cubicBezTo>
                <a:cubicBezTo>
                  <a:pt x="1004" y="6439"/>
                  <a:pt x="946" y="6498"/>
                  <a:pt x="888" y="6557"/>
                </a:cubicBezTo>
                <a:cubicBezTo>
                  <a:pt x="829" y="6615"/>
                  <a:pt x="771" y="6674"/>
                  <a:pt x="713" y="6733"/>
                </a:cubicBezTo>
                <a:cubicBezTo>
                  <a:pt x="655" y="6791"/>
                  <a:pt x="596" y="6850"/>
                  <a:pt x="538" y="6909"/>
                </a:cubicBezTo>
                <a:close/>
              </a:path>
            </a:pathLst>
          </a:custGeom>
          <a:solidFill>
            <a:schemeClr val="bg1">
              <a:lumMod val="85000"/>
            </a:schemeClr>
          </a:solidFill>
          <a:ln w="12700">
            <a:miter lim="400000"/>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4" name="组合 3"/>
          <p:cNvGrpSpPr/>
          <p:nvPr/>
        </p:nvGrpSpPr>
        <p:grpSpPr>
          <a:xfrm>
            <a:off x="7047449" y="3150167"/>
            <a:ext cx="780930" cy="780955"/>
            <a:chOff x="7047449" y="3150167"/>
            <a:chExt cx="780930" cy="780955"/>
          </a:xfrm>
        </p:grpSpPr>
        <p:sp>
          <p:nvSpPr>
            <p:cNvPr id="11" name="Freeform: Shape 8"/>
            <p:cNvSpPr/>
            <p:nvPr/>
          </p:nvSpPr>
          <p:spPr>
            <a:xfrm>
              <a:off x="7047449" y="3150167"/>
              <a:ext cx="780930" cy="780955"/>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rgbClr val="333F50"/>
            </a:solidFill>
            <a:ln w="12700" cap="flat">
              <a:noFill/>
              <a:miter lim="400000"/>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Freeform: Shape 8"/>
            <p:cNvSpPr/>
            <p:nvPr/>
          </p:nvSpPr>
          <p:spPr>
            <a:xfrm>
              <a:off x="7266198" y="3369209"/>
              <a:ext cx="343432" cy="342872"/>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5" name="组合 4"/>
          <p:cNvGrpSpPr/>
          <p:nvPr/>
        </p:nvGrpSpPr>
        <p:grpSpPr>
          <a:xfrm>
            <a:off x="6380163" y="4297152"/>
            <a:ext cx="780959" cy="780950"/>
            <a:chOff x="6380163" y="4297152"/>
            <a:chExt cx="780959" cy="780950"/>
          </a:xfrm>
        </p:grpSpPr>
        <p:sp>
          <p:nvSpPr>
            <p:cNvPr id="12" name="Freeform: Shape 11"/>
            <p:cNvSpPr/>
            <p:nvPr/>
          </p:nvSpPr>
          <p:spPr>
            <a:xfrm>
              <a:off x="6380163" y="4297152"/>
              <a:ext cx="780959" cy="780950"/>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rgbClr val="F08D4B"/>
            </a:solidFill>
            <a:ln w="12700" cap="flat">
              <a:noFill/>
              <a:miter lim="400000"/>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Freeform: Shape 11"/>
            <p:cNvSpPr/>
            <p:nvPr/>
          </p:nvSpPr>
          <p:spPr>
            <a:xfrm>
              <a:off x="6614037" y="4515909"/>
              <a:ext cx="313212" cy="343436"/>
            </a:xfrm>
            <a:custGeom>
              <a:avLst/>
              <a:gdLst>
                <a:gd name="connsiteX0" fmla="*/ 257952 w 552598"/>
                <a:gd name="connsiteY0" fmla="*/ 238897 h 605921"/>
                <a:gd name="connsiteX1" fmla="*/ 252845 w 552598"/>
                <a:gd name="connsiteY1" fmla="*/ 243996 h 605921"/>
                <a:gd name="connsiteX2" fmla="*/ 252845 w 552598"/>
                <a:gd name="connsiteY2" fmla="*/ 308986 h 605921"/>
                <a:gd name="connsiteX3" fmla="*/ 228056 w 552598"/>
                <a:gd name="connsiteY3" fmla="*/ 308986 h 605921"/>
                <a:gd name="connsiteX4" fmla="*/ 225642 w 552598"/>
                <a:gd name="connsiteY4" fmla="*/ 314085 h 605921"/>
                <a:gd name="connsiteX5" fmla="*/ 273271 w 552598"/>
                <a:gd name="connsiteY5" fmla="*/ 372123 h 605921"/>
                <a:gd name="connsiteX6" fmla="*/ 279306 w 552598"/>
                <a:gd name="connsiteY6" fmla="*/ 372123 h 605921"/>
                <a:gd name="connsiteX7" fmla="*/ 327027 w 552598"/>
                <a:gd name="connsiteY7" fmla="*/ 314085 h 605921"/>
                <a:gd name="connsiteX8" fmla="*/ 324520 w 552598"/>
                <a:gd name="connsiteY8" fmla="*/ 308986 h 605921"/>
                <a:gd name="connsiteX9" fmla="*/ 299731 w 552598"/>
                <a:gd name="connsiteY9" fmla="*/ 308986 h 605921"/>
                <a:gd name="connsiteX10" fmla="*/ 299731 w 552598"/>
                <a:gd name="connsiteY10" fmla="*/ 243996 h 605921"/>
                <a:gd name="connsiteX11" fmla="*/ 294718 w 552598"/>
                <a:gd name="connsiteY11" fmla="*/ 238897 h 605921"/>
                <a:gd name="connsiteX12" fmla="*/ 260737 w 552598"/>
                <a:gd name="connsiteY12" fmla="*/ 130146 h 605921"/>
                <a:gd name="connsiteX13" fmla="*/ 291932 w 552598"/>
                <a:gd name="connsiteY13" fmla="*/ 130146 h 605921"/>
                <a:gd name="connsiteX14" fmla="*/ 303445 w 552598"/>
                <a:gd name="connsiteY14" fmla="*/ 141642 h 605921"/>
                <a:gd name="connsiteX15" fmla="*/ 303445 w 552598"/>
                <a:gd name="connsiteY15" fmla="*/ 167602 h 605921"/>
                <a:gd name="connsiteX16" fmla="*/ 353580 w 552598"/>
                <a:gd name="connsiteY16" fmla="*/ 188369 h 605921"/>
                <a:gd name="connsiteX17" fmla="*/ 371963 w 552598"/>
                <a:gd name="connsiteY17" fmla="*/ 170012 h 605921"/>
                <a:gd name="connsiteX18" fmla="*/ 388118 w 552598"/>
                <a:gd name="connsiteY18" fmla="*/ 170012 h 605921"/>
                <a:gd name="connsiteX19" fmla="*/ 410215 w 552598"/>
                <a:gd name="connsiteY19" fmla="*/ 192077 h 605921"/>
                <a:gd name="connsiteX20" fmla="*/ 410215 w 552598"/>
                <a:gd name="connsiteY20" fmla="*/ 208209 h 605921"/>
                <a:gd name="connsiteX21" fmla="*/ 391832 w 552598"/>
                <a:gd name="connsiteY21" fmla="*/ 226566 h 605921"/>
                <a:gd name="connsiteX22" fmla="*/ 412628 w 552598"/>
                <a:gd name="connsiteY22" fmla="*/ 276630 h 605921"/>
                <a:gd name="connsiteX23" fmla="*/ 438625 w 552598"/>
                <a:gd name="connsiteY23" fmla="*/ 276630 h 605921"/>
                <a:gd name="connsiteX24" fmla="*/ 450137 w 552598"/>
                <a:gd name="connsiteY24" fmla="*/ 288126 h 605921"/>
                <a:gd name="connsiteX25" fmla="*/ 450137 w 552598"/>
                <a:gd name="connsiteY25" fmla="*/ 319277 h 605921"/>
                <a:gd name="connsiteX26" fmla="*/ 438625 w 552598"/>
                <a:gd name="connsiteY26" fmla="*/ 330773 h 605921"/>
                <a:gd name="connsiteX27" fmla="*/ 412628 w 552598"/>
                <a:gd name="connsiteY27" fmla="*/ 330773 h 605921"/>
                <a:gd name="connsiteX28" fmla="*/ 391832 w 552598"/>
                <a:gd name="connsiteY28" fmla="*/ 380838 h 605921"/>
                <a:gd name="connsiteX29" fmla="*/ 410215 w 552598"/>
                <a:gd name="connsiteY29" fmla="*/ 399102 h 605921"/>
                <a:gd name="connsiteX30" fmla="*/ 410215 w 552598"/>
                <a:gd name="connsiteY30" fmla="*/ 415326 h 605921"/>
                <a:gd name="connsiteX31" fmla="*/ 388118 w 552598"/>
                <a:gd name="connsiteY31" fmla="*/ 437299 h 605921"/>
                <a:gd name="connsiteX32" fmla="*/ 371963 w 552598"/>
                <a:gd name="connsiteY32" fmla="*/ 437299 h 605921"/>
                <a:gd name="connsiteX33" fmla="*/ 353580 w 552598"/>
                <a:gd name="connsiteY33" fmla="*/ 419035 h 605921"/>
                <a:gd name="connsiteX34" fmla="*/ 303445 w 552598"/>
                <a:gd name="connsiteY34" fmla="*/ 439802 h 605921"/>
                <a:gd name="connsiteX35" fmla="*/ 303445 w 552598"/>
                <a:gd name="connsiteY35" fmla="*/ 465761 h 605921"/>
                <a:gd name="connsiteX36" fmla="*/ 291932 w 552598"/>
                <a:gd name="connsiteY36" fmla="*/ 477257 h 605921"/>
                <a:gd name="connsiteX37" fmla="*/ 260737 w 552598"/>
                <a:gd name="connsiteY37" fmla="*/ 477257 h 605921"/>
                <a:gd name="connsiteX38" fmla="*/ 249224 w 552598"/>
                <a:gd name="connsiteY38" fmla="*/ 465761 h 605921"/>
                <a:gd name="connsiteX39" fmla="*/ 249224 w 552598"/>
                <a:gd name="connsiteY39" fmla="*/ 439802 h 605921"/>
                <a:gd name="connsiteX40" fmla="*/ 199089 w 552598"/>
                <a:gd name="connsiteY40" fmla="*/ 419035 h 605921"/>
                <a:gd name="connsiteX41" fmla="*/ 180799 w 552598"/>
                <a:gd name="connsiteY41" fmla="*/ 437299 h 605921"/>
                <a:gd name="connsiteX42" fmla="*/ 164551 w 552598"/>
                <a:gd name="connsiteY42" fmla="*/ 437299 h 605921"/>
                <a:gd name="connsiteX43" fmla="*/ 142547 w 552598"/>
                <a:gd name="connsiteY43" fmla="*/ 415326 h 605921"/>
                <a:gd name="connsiteX44" fmla="*/ 142547 w 552598"/>
                <a:gd name="connsiteY44" fmla="*/ 399102 h 605921"/>
                <a:gd name="connsiteX45" fmla="*/ 160837 w 552598"/>
                <a:gd name="connsiteY45" fmla="*/ 380838 h 605921"/>
                <a:gd name="connsiteX46" fmla="*/ 140041 w 552598"/>
                <a:gd name="connsiteY46" fmla="*/ 330773 h 605921"/>
                <a:gd name="connsiteX47" fmla="*/ 114044 w 552598"/>
                <a:gd name="connsiteY47" fmla="*/ 330773 h 605921"/>
                <a:gd name="connsiteX48" fmla="*/ 102532 w 552598"/>
                <a:gd name="connsiteY48" fmla="*/ 319277 h 605921"/>
                <a:gd name="connsiteX49" fmla="*/ 102532 w 552598"/>
                <a:gd name="connsiteY49" fmla="*/ 288126 h 605921"/>
                <a:gd name="connsiteX50" fmla="*/ 114044 w 552598"/>
                <a:gd name="connsiteY50" fmla="*/ 276630 h 605921"/>
                <a:gd name="connsiteX51" fmla="*/ 140041 w 552598"/>
                <a:gd name="connsiteY51" fmla="*/ 276630 h 605921"/>
                <a:gd name="connsiteX52" fmla="*/ 160837 w 552598"/>
                <a:gd name="connsiteY52" fmla="*/ 226566 h 605921"/>
                <a:gd name="connsiteX53" fmla="*/ 142547 w 552598"/>
                <a:gd name="connsiteY53" fmla="*/ 208209 h 605921"/>
                <a:gd name="connsiteX54" fmla="*/ 142547 w 552598"/>
                <a:gd name="connsiteY54" fmla="*/ 192077 h 605921"/>
                <a:gd name="connsiteX55" fmla="*/ 164551 w 552598"/>
                <a:gd name="connsiteY55" fmla="*/ 170012 h 605921"/>
                <a:gd name="connsiteX56" fmla="*/ 180799 w 552598"/>
                <a:gd name="connsiteY56" fmla="*/ 170012 h 605921"/>
                <a:gd name="connsiteX57" fmla="*/ 199089 w 552598"/>
                <a:gd name="connsiteY57" fmla="*/ 188369 h 605921"/>
                <a:gd name="connsiteX58" fmla="*/ 249224 w 552598"/>
                <a:gd name="connsiteY58" fmla="*/ 167602 h 605921"/>
                <a:gd name="connsiteX59" fmla="*/ 249224 w 552598"/>
                <a:gd name="connsiteY59" fmla="*/ 141642 h 605921"/>
                <a:gd name="connsiteX60" fmla="*/ 260737 w 552598"/>
                <a:gd name="connsiteY60" fmla="*/ 130146 h 605921"/>
                <a:gd name="connsiteX61" fmla="*/ 438507 w 552598"/>
                <a:gd name="connsiteY61" fmla="*/ 79551 h 605921"/>
                <a:gd name="connsiteX62" fmla="*/ 552598 w 552598"/>
                <a:gd name="connsiteY62" fmla="*/ 302952 h 605921"/>
                <a:gd name="connsiteX63" fmla="*/ 276329 w 552598"/>
                <a:gd name="connsiteY63" fmla="*/ 578821 h 605921"/>
                <a:gd name="connsiteX64" fmla="*/ 276329 w 552598"/>
                <a:gd name="connsiteY64" fmla="*/ 602737 h 605921"/>
                <a:gd name="connsiteX65" fmla="*/ 271316 w 552598"/>
                <a:gd name="connsiteY65" fmla="*/ 605332 h 605921"/>
                <a:gd name="connsiteX66" fmla="*/ 206426 w 552598"/>
                <a:gd name="connsiteY66" fmla="*/ 560837 h 605921"/>
                <a:gd name="connsiteX67" fmla="*/ 206426 w 552598"/>
                <a:gd name="connsiteY67" fmla="*/ 555553 h 605921"/>
                <a:gd name="connsiteX68" fmla="*/ 271316 w 552598"/>
                <a:gd name="connsiteY68" fmla="*/ 511059 h 605921"/>
                <a:gd name="connsiteX69" fmla="*/ 276329 w 552598"/>
                <a:gd name="connsiteY69" fmla="*/ 513654 h 605921"/>
                <a:gd name="connsiteX70" fmla="*/ 276329 w 552598"/>
                <a:gd name="connsiteY70" fmla="*/ 537663 h 605921"/>
                <a:gd name="connsiteX71" fmla="*/ 511381 w 552598"/>
                <a:gd name="connsiteY71" fmla="*/ 302952 h 605921"/>
                <a:gd name="connsiteX72" fmla="*/ 414278 w 552598"/>
                <a:gd name="connsiteY72" fmla="*/ 112830 h 605921"/>
                <a:gd name="connsiteX73" fmla="*/ 281414 w 552598"/>
                <a:gd name="connsiteY73" fmla="*/ 589 h 605921"/>
                <a:gd name="connsiteX74" fmla="*/ 346313 w 552598"/>
                <a:gd name="connsiteY74" fmla="*/ 45086 h 605921"/>
                <a:gd name="connsiteX75" fmla="*/ 346313 w 552598"/>
                <a:gd name="connsiteY75" fmla="*/ 50277 h 605921"/>
                <a:gd name="connsiteX76" fmla="*/ 281414 w 552598"/>
                <a:gd name="connsiteY76" fmla="*/ 94775 h 605921"/>
                <a:gd name="connsiteX77" fmla="*/ 276308 w 552598"/>
                <a:gd name="connsiteY77" fmla="*/ 92179 h 605921"/>
                <a:gd name="connsiteX78" fmla="*/ 276308 w 552598"/>
                <a:gd name="connsiteY78" fmla="*/ 68262 h 605921"/>
                <a:gd name="connsiteX79" fmla="*/ 41223 w 552598"/>
                <a:gd name="connsiteY79" fmla="*/ 303077 h 605921"/>
                <a:gd name="connsiteX80" fmla="*/ 138432 w 552598"/>
                <a:gd name="connsiteY80" fmla="*/ 493302 h 605921"/>
                <a:gd name="connsiteX81" fmla="*/ 114200 w 552598"/>
                <a:gd name="connsiteY81" fmla="*/ 526582 h 605921"/>
                <a:gd name="connsiteX82" fmla="*/ 0 w 552598"/>
                <a:gd name="connsiteY82" fmla="*/ 303077 h 605921"/>
                <a:gd name="connsiteX83" fmla="*/ 276308 w 552598"/>
                <a:gd name="connsiteY83" fmla="*/ 27195 h 605921"/>
                <a:gd name="connsiteX84" fmla="*/ 276308 w 552598"/>
                <a:gd name="connsiteY84" fmla="*/ 3185 h 605921"/>
                <a:gd name="connsiteX85" fmla="*/ 281414 w 552598"/>
                <a:gd name="connsiteY85" fmla="*/ 589 h 6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2598" h="605921">
                  <a:moveTo>
                    <a:pt x="257952" y="238897"/>
                  </a:moveTo>
                  <a:cubicBezTo>
                    <a:pt x="255074" y="238897"/>
                    <a:pt x="252845" y="241122"/>
                    <a:pt x="252845" y="243996"/>
                  </a:cubicBezTo>
                  <a:lnTo>
                    <a:pt x="252845" y="308986"/>
                  </a:lnTo>
                  <a:lnTo>
                    <a:pt x="228056" y="308986"/>
                  </a:lnTo>
                  <a:cubicBezTo>
                    <a:pt x="225364" y="308986"/>
                    <a:pt x="223878" y="311953"/>
                    <a:pt x="225642" y="314085"/>
                  </a:cubicBezTo>
                  <a:lnTo>
                    <a:pt x="273271" y="372123"/>
                  </a:lnTo>
                  <a:cubicBezTo>
                    <a:pt x="274849" y="373977"/>
                    <a:pt x="277727" y="373977"/>
                    <a:pt x="279306" y="372123"/>
                  </a:cubicBezTo>
                  <a:lnTo>
                    <a:pt x="327027" y="314085"/>
                  </a:lnTo>
                  <a:cubicBezTo>
                    <a:pt x="328605" y="311953"/>
                    <a:pt x="327213" y="308894"/>
                    <a:pt x="324520" y="308986"/>
                  </a:cubicBezTo>
                  <a:lnTo>
                    <a:pt x="299731" y="308986"/>
                  </a:lnTo>
                  <a:lnTo>
                    <a:pt x="299731" y="243996"/>
                  </a:lnTo>
                  <a:cubicBezTo>
                    <a:pt x="299731" y="241122"/>
                    <a:pt x="297503" y="238897"/>
                    <a:pt x="294718" y="238897"/>
                  </a:cubicBezTo>
                  <a:close/>
                  <a:moveTo>
                    <a:pt x="260737" y="130146"/>
                  </a:moveTo>
                  <a:lnTo>
                    <a:pt x="291932" y="130146"/>
                  </a:lnTo>
                  <a:cubicBezTo>
                    <a:pt x="298431" y="130146"/>
                    <a:pt x="303445" y="135338"/>
                    <a:pt x="303445" y="141642"/>
                  </a:cubicBezTo>
                  <a:lnTo>
                    <a:pt x="303445" y="167602"/>
                  </a:lnTo>
                  <a:cubicBezTo>
                    <a:pt x="321642" y="171125"/>
                    <a:pt x="338632" y="178356"/>
                    <a:pt x="353580" y="188369"/>
                  </a:cubicBezTo>
                  <a:lnTo>
                    <a:pt x="371963" y="170012"/>
                  </a:lnTo>
                  <a:cubicBezTo>
                    <a:pt x="376420" y="165562"/>
                    <a:pt x="383661" y="165562"/>
                    <a:pt x="388118" y="170012"/>
                  </a:cubicBezTo>
                  <a:lnTo>
                    <a:pt x="410215" y="192077"/>
                  </a:lnTo>
                  <a:cubicBezTo>
                    <a:pt x="414671" y="196528"/>
                    <a:pt x="414671" y="203759"/>
                    <a:pt x="410215" y="208209"/>
                  </a:cubicBezTo>
                  <a:lnTo>
                    <a:pt x="391832" y="226566"/>
                  </a:lnTo>
                  <a:cubicBezTo>
                    <a:pt x="401859" y="241400"/>
                    <a:pt x="409100" y="258459"/>
                    <a:pt x="412628" y="276630"/>
                  </a:cubicBezTo>
                  <a:lnTo>
                    <a:pt x="438625" y="276630"/>
                  </a:lnTo>
                  <a:cubicBezTo>
                    <a:pt x="445124" y="276630"/>
                    <a:pt x="450137" y="281822"/>
                    <a:pt x="450137" y="288126"/>
                  </a:cubicBezTo>
                  <a:lnTo>
                    <a:pt x="450137" y="319277"/>
                  </a:lnTo>
                  <a:cubicBezTo>
                    <a:pt x="450137" y="325674"/>
                    <a:pt x="444938" y="330773"/>
                    <a:pt x="438625" y="330773"/>
                  </a:cubicBezTo>
                  <a:lnTo>
                    <a:pt x="412628" y="330773"/>
                  </a:lnTo>
                  <a:cubicBezTo>
                    <a:pt x="409100" y="348945"/>
                    <a:pt x="401859" y="365818"/>
                    <a:pt x="391832" y="380838"/>
                  </a:cubicBezTo>
                  <a:lnTo>
                    <a:pt x="410215" y="399102"/>
                  </a:lnTo>
                  <a:cubicBezTo>
                    <a:pt x="414671" y="403552"/>
                    <a:pt x="414671" y="410876"/>
                    <a:pt x="410215" y="415326"/>
                  </a:cubicBezTo>
                  <a:lnTo>
                    <a:pt x="388118" y="437299"/>
                  </a:lnTo>
                  <a:cubicBezTo>
                    <a:pt x="383661" y="441749"/>
                    <a:pt x="376420" y="441749"/>
                    <a:pt x="371963" y="437299"/>
                  </a:cubicBezTo>
                  <a:lnTo>
                    <a:pt x="353580" y="419035"/>
                  </a:lnTo>
                  <a:cubicBezTo>
                    <a:pt x="338725" y="429047"/>
                    <a:pt x="321642" y="436186"/>
                    <a:pt x="303445" y="439802"/>
                  </a:cubicBezTo>
                  <a:lnTo>
                    <a:pt x="303445" y="465761"/>
                  </a:lnTo>
                  <a:cubicBezTo>
                    <a:pt x="303445" y="472158"/>
                    <a:pt x="298246" y="477257"/>
                    <a:pt x="291932" y="477257"/>
                  </a:cubicBezTo>
                  <a:lnTo>
                    <a:pt x="260737" y="477257"/>
                  </a:lnTo>
                  <a:cubicBezTo>
                    <a:pt x="254331" y="477257"/>
                    <a:pt x="249224" y="472065"/>
                    <a:pt x="249224" y="465761"/>
                  </a:cubicBezTo>
                  <a:lnTo>
                    <a:pt x="249224" y="439802"/>
                  </a:lnTo>
                  <a:cubicBezTo>
                    <a:pt x="231027" y="436186"/>
                    <a:pt x="214130" y="429047"/>
                    <a:pt x="199089" y="419035"/>
                  </a:cubicBezTo>
                  <a:lnTo>
                    <a:pt x="180799" y="437299"/>
                  </a:lnTo>
                  <a:cubicBezTo>
                    <a:pt x="176342" y="441749"/>
                    <a:pt x="169008" y="441749"/>
                    <a:pt x="164551" y="437299"/>
                  </a:cubicBezTo>
                  <a:lnTo>
                    <a:pt x="142547" y="415326"/>
                  </a:lnTo>
                  <a:cubicBezTo>
                    <a:pt x="138091" y="410876"/>
                    <a:pt x="138091" y="403552"/>
                    <a:pt x="142547" y="399102"/>
                  </a:cubicBezTo>
                  <a:lnTo>
                    <a:pt x="160837" y="380838"/>
                  </a:lnTo>
                  <a:cubicBezTo>
                    <a:pt x="150810" y="366004"/>
                    <a:pt x="143661" y="348945"/>
                    <a:pt x="140041" y="330773"/>
                  </a:cubicBezTo>
                  <a:lnTo>
                    <a:pt x="114044" y="330773"/>
                  </a:lnTo>
                  <a:cubicBezTo>
                    <a:pt x="107638" y="330773"/>
                    <a:pt x="102532" y="325582"/>
                    <a:pt x="102532" y="319277"/>
                  </a:cubicBezTo>
                  <a:lnTo>
                    <a:pt x="102532" y="288126"/>
                  </a:lnTo>
                  <a:cubicBezTo>
                    <a:pt x="102532" y="281636"/>
                    <a:pt x="107731" y="276630"/>
                    <a:pt x="114044" y="276630"/>
                  </a:cubicBezTo>
                  <a:lnTo>
                    <a:pt x="140041" y="276630"/>
                  </a:lnTo>
                  <a:cubicBezTo>
                    <a:pt x="143661" y="258459"/>
                    <a:pt x="150810" y="241492"/>
                    <a:pt x="160837" y="226566"/>
                  </a:cubicBezTo>
                  <a:lnTo>
                    <a:pt x="142547" y="208209"/>
                  </a:lnTo>
                  <a:cubicBezTo>
                    <a:pt x="138091" y="203759"/>
                    <a:pt x="138091" y="196528"/>
                    <a:pt x="142547" y="192077"/>
                  </a:cubicBezTo>
                  <a:lnTo>
                    <a:pt x="164551" y="170012"/>
                  </a:lnTo>
                  <a:cubicBezTo>
                    <a:pt x="169008" y="165562"/>
                    <a:pt x="176342" y="165562"/>
                    <a:pt x="180799" y="170012"/>
                  </a:cubicBezTo>
                  <a:lnTo>
                    <a:pt x="199089" y="188369"/>
                  </a:lnTo>
                  <a:cubicBezTo>
                    <a:pt x="213944" y="178356"/>
                    <a:pt x="231027" y="171125"/>
                    <a:pt x="249224" y="167602"/>
                  </a:cubicBezTo>
                  <a:lnTo>
                    <a:pt x="249224" y="141642"/>
                  </a:lnTo>
                  <a:cubicBezTo>
                    <a:pt x="249224" y="135153"/>
                    <a:pt x="254424" y="130146"/>
                    <a:pt x="260737" y="130146"/>
                  </a:cubicBezTo>
                  <a:close/>
                  <a:moveTo>
                    <a:pt x="438507" y="79551"/>
                  </a:moveTo>
                  <a:cubicBezTo>
                    <a:pt x="510081" y="131462"/>
                    <a:pt x="552598" y="214890"/>
                    <a:pt x="552598" y="302952"/>
                  </a:cubicBezTo>
                  <a:cubicBezTo>
                    <a:pt x="552598" y="455069"/>
                    <a:pt x="428760" y="578821"/>
                    <a:pt x="276329" y="578821"/>
                  </a:cubicBezTo>
                  <a:lnTo>
                    <a:pt x="276329" y="602737"/>
                  </a:lnTo>
                  <a:cubicBezTo>
                    <a:pt x="276329" y="605332"/>
                    <a:pt x="273358" y="606815"/>
                    <a:pt x="271316" y="605332"/>
                  </a:cubicBezTo>
                  <a:lnTo>
                    <a:pt x="206426" y="560837"/>
                  </a:lnTo>
                  <a:cubicBezTo>
                    <a:pt x="204569" y="559539"/>
                    <a:pt x="204569" y="556759"/>
                    <a:pt x="206426" y="555553"/>
                  </a:cubicBezTo>
                  <a:lnTo>
                    <a:pt x="271316" y="511059"/>
                  </a:lnTo>
                  <a:cubicBezTo>
                    <a:pt x="273544" y="509575"/>
                    <a:pt x="276329" y="511059"/>
                    <a:pt x="276329" y="513654"/>
                  </a:cubicBezTo>
                  <a:lnTo>
                    <a:pt x="276329" y="537663"/>
                  </a:lnTo>
                  <a:cubicBezTo>
                    <a:pt x="405923" y="537663"/>
                    <a:pt x="511381" y="432358"/>
                    <a:pt x="511381" y="302952"/>
                  </a:cubicBezTo>
                  <a:cubicBezTo>
                    <a:pt x="511381" y="228053"/>
                    <a:pt x="475176" y="156954"/>
                    <a:pt x="414278" y="112830"/>
                  </a:cubicBezTo>
                  <a:close/>
                  <a:moveTo>
                    <a:pt x="281414" y="589"/>
                  </a:moveTo>
                  <a:lnTo>
                    <a:pt x="346313" y="45086"/>
                  </a:lnTo>
                  <a:cubicBezTo>
                    <a:pt x="348170" y="46384"/>
                    <a:pt x="348170" y="49072"/>
                    <a:pt x="346313" y="50277"/>
                  </a:cubicBezTo>
                  <a:lnTo>
                    <a:pt x="281414" y="94775"/>
                  </a:lnTo>
                  <a:cubicBezTo>
                    <a:pt x="279186" y="96258"/>
                    <a:pt x="276308" y="94775"/>
                    <a:pt x="276308" y="92179"/>
                  </a:cubicBezTo>
                  <a:lnTo>
                    <a:pt x="276308" y="68262"/>
                  </a:lnTo>
                  <a:cubicBezTo>
                    <a:pt x="146695" y="68262"/>
                    <a:pt x="41223" y="173665"/>
                    <a:pt x="41223" y="303077"/>
                  </a:cubicBezTo>
                  <a:cubicBezTo>
                    <a:pt x="41223" y="377980"/>
                    <a:pt x="77526" y="449176"/>
                    <a:pt x="138432" y="493302"/>
                  </a:cubicBezTo>
                  <a:lnTo>
                    <a:pt x="114200" y="526582"/>
                  </a:lnTo>
                  <a:cubicBezTo>
                    <a:pt x="42709" y="474762"/>
                    <a:pt x="0" y="391237"/>
                    <a:pt x="0" y="303077"/>
                  </a:cubicBezTo>
                  <a:cubicBezTo>
                    <a:pt x="0" y="150953"/>
                    <a:pt x="123948" y="27195"/>
                    <a:pt x="276308" y="27195"/>
                  </a:cubicBezTo>
                  <a:lnTo>
                    <a:pt x="276308" y="3185"/>
                  </a:lnTo>
                  <a:cubicBezTo>
                    <a:pt x="276308" y="589"/>
                    <a:pt x="279279" y="-894"/>
                    <a:pt x="281414" y="589"/>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 name="组合 6"/>
          <p:cNvGrpSpPr/>
          <p:nvPr/>
        </p:nvGrpSpPr>
        <p:grpSpPr>
          <a:xfrm>
            <a:off x="4366990" y="3150172"/>
            <a:ext cx="780959" cy="780944"/>
            <a:chOff x="4366990" y="3150172"/>
            <a:chExt cx="780959" cy="780944"/>
          </a:xfrm>
        </p:grpSpPr>
        <p:sp>
          <p:nvSpPr>
            <p:cNvPr id="13" name="Freeform: Shape 20"/>
            <p:cNvSpPr/>
            <p:nvPr/>
          </p:nvSpPr>
          <p:spPr>
            <a:xfrm>
              <a:off x="4366990" y="3150172"/>
              <a:ext cx="780959" cy="780944"/>
            </a:xfrm>
            <a:custGeom>
              <a:avLst/>
              <a:gdLst/>
              <a:ahLst/>
              <a:cxnLst>
                <a:cxn ang="0">
                  <a:pos x="wd2" y="hd2"/>
                </a:cxn>
                <a:cxn ang="5400000">
                  <a:pos x="wd2" y="hd2"/>
                </a:cxn>
                <a:cxn ang="10800000">
                  <a:pos x="wd2" y="hd2"/>
                </a:cxn>
                <a:cxn ang="16200000">
                  <a:pos x="wd2" y="hd2"/>
                </a:cxn>
              </a:cxnLst>
              <a:rect l="0" t="0" r="r" b="b"/>
              <a:pathLst>
                <a:path w="19807" h="19807" extrusionOk="0">
                  <a:moveTo>
                    <a:pt x="11898" y="19602"/>
                  </a:moveTo>
                  <a:cubicBezTo>
                    <a:pt x="6542" y="20704"/>
                    <a:pt x="1306" y="17256"/>
                    <a:pt x="204" y="11899"/>
                  </a:cubicBezTo>
                  <a:cubicBezTo>
                    <a:pt x="-897" y="6542"/>
                    <a:pt x="2552" y="1307"/>
                    <a:pt x="7907" y="205"/>
                  </a:cubicBezTo>
                  <a:cubicBezTo>
                    <a:pt x="13261" y="-896"/>
                    <a:pt x="18494" y="2549"/>
                    <a:pt x="19599" y="7900"/>
                  </a:cubicBezTo>
                  <a:cubicBezTo>
                    <a:pt x="19600" y="7903"/>
                    <a:pt x="19600" y="7905"/>
                    <a:pt x="19601" y="7908"/>
                  </a:cubicBezTo>
                  <a:cubicBezTo>
                    <a:pt x="20703" y="13264"/>
                    <a:pt x="17254" y="18500"/>
                    <a:pt x="11898" y="19602"/>
                  </a:cubicBezTo>
                  <a:close/>
                </a:path>
              </a:pathLst>
            </a:custGeom>
            <a:solidFill>
              <a:srgbClr val="333F50"/>
            </a:solidFill>
            <a:ln w="12700" cap="flat">
              <a:noFill/>
              <a:miter lim="400000"/>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Freeform: Shape 20"/>
            <p:cNvSpPr/>
            <p:nvPr/>
          </p:nvSpPr>
          <p:spPr>
            <a:xfrm>
              <a:off x="4591312" y="3368926"/>
              <a:ext cx="332315" cy="343436"/>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3" name="组合 2"/>
          <p:cNvGrpSpPr/>
          <p:nvPr/>
        </p:nvGrpSpPr>
        <p:grpSpPr>
          <a:xfrm>
            <a:off x="6368851" y="2022926"/>
            <a:ext cx="780937" cy="780944"/>
            <a:chOff x="6368851" y="2022926"/>
            <a:chExt cx="780937" cy="780944"/>
          </a:xfrm>
        </p:grpSpPr>
        <p:sp>
          <p:nvSpPr>
            <p:cNvPr id="14" name="Freeform: Shape 5"/>
            <p:cNvSpPr/>
            <p:nvPr/>
          </p:nvSpPr>
          <p:spPr>
            <a:xfrm>
              <a:off x="6368851" y="2022926"/>
              <a:ext cx="780937" cy="780944"/>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3"/>
            </a:solidFill>
            <a:ln w="12700" cap="flat">
              <a:noFill/>
              <a:miter lim="400000"/>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Freeform: Shape 5"/>
            <p:cNvSpPr/>
            <p:nvPr/>
          </p:nvSpPr>
          <p:spPr>
            <a:xfrm>
              <a:off x="6602717" y="2241683"/>
              <a:ext cx="313206" cy="343430"/>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 name="组合 5"/>
          <p:cNvGrpSpPr/>
          <p:nvPr/>
        </p:nvGrpSpPr>
        <p:grpSpPr>
          <a:xfrm>
            <a:off x="5045587" y="4297155"/>
            <a:ext cx="780930" cy="780944"/>
            <a:chOff x="5045587" y="4297155"/>
            <a:chExt cx="780930" cy="780944"/>
          </a:xfrm>
        </p:grpSpPr>
        <p:sp>
          <p:nvSpPr>
            <p:cNvPr id="15" name="Freeform: Shape 14"/>
            <p:cNvSpPr/>
            <p:nvPr/>
          </p:nvSpPr>
          <p:spPr>
            <a:xfrm>
              <a:off x="5045587" y="4297155"/>
              <a:ext cx="780930" cy="780944"/>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rgbClr val="BFBFBF"/>
            </a:solidFill>
            <a:ln w="12700" cap="flat">
              <a:noFill/>
              <a:miter lim="400000"/>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Freeform: Shape 14"/>
            <p:cNvSpPr/>
            <p:nvPr/>
          </p:nvSpPr>
          <p:spPr>
            <a:xfrm>
              <a:off x="5293130" y="4515913"/>
              <a:ext cx="285844" cy="343428"/>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 name="组合 1"/>
          <p:cNvGrpSpPr/>
          <p:nvPr/>
        </p:nvGrpSpPr>
        <p:grpSpPr>
          <a:xfrm>
            <a:off x="5034279" y="2022916"/>
            <a:ext cx="780942" cy="780965"/>
            <a:chOff x="5034279" y="2022916"/>
            <a:chExt cx="780942" cy="780965"/>
          </a:xfrm>
        </p:grpSpPr>
        <p:sp>
          <p:nvSpPr>
            <p:cNvPr id="16" name="Freeform: Shape 17"/>
            <p:cNvSpPr/>
            <p:nvPr/>
          </p:nvSpPr>
          <p:spPr>
            <a:xfrm>
              <a:off x="5034279" y="2022916"/>
              <a:ext cx="780942" cy="780965"/>
            </a:xfrm>
            <a:custGeom>
              <a:avLst/>
              <a:gdLst/>
              <a:ahLst/>
              <a:cxnLst>
                <a:cxn ang="0">
                  <a:pos x="wd2" y="hd2"/>
                </a:cxn>
                <a:cxn ang="5400000">
                  <a:pos x="wd2" y="hd2"/>
                </a:cxn>
                <a:cxn ang="10800000">
                  <a:pos x="wd2" y="hd2"/>
                </a:cxn>
                <a:cxn ang="16200000">
                  <a:pos x="wd2" y="hd2"/>
                </a:cxn>
              </a:cxnLst>
              <a:rect l="0" t="0" r="r" b="b"/>
              <a:pathLst>
                <a:path w="19806" h="19807" extrusionOk="0">
                  <a:moveTo>
                    <a:pt x="11898" y="19602"/>
                  </a:moveTo>
                  <a:cubicBezTo>
                    <a:pt x="6542" y="20703"/>
                    <a:pt x="1307" y="17255"/>
                    <a:pt x="205" y="11898"/>
                  </a:cubicBezTo>
                  <a:cubicBezTo>
                    <a:pt x="-897" y="6542"/>
                    <a:pt x="2552" y="1307"/>
                    <a:pt x="7908" y="205"/>
                  </a:cubicBezTo>
                  <a:cubicBezTo>
                    <a:pt x="13261" y="-897"/>
                    <a:pt x="18494" y="2548"/>
                    <a:pt x="19599" y="7899"/>
                  </a:cubicBezTo>
                  <a:cubicBezTo>
                    <a:pt x="19600" y="7902"/>
                    <a:pt x="19600" y="7904"/>
                    <a:pt x="19601" y="7908"/>
                  </a:cubicBezTo>
                  <a:cubicBezTo>
                    <a:pt x="20703" y="13264"/>
                    <a:pt x="17254" y="18500"/>
                    <a:pt x="11898" y="19602"/>
                  </a:cubicBezTo>
                  <a:close/>
                </a:path>
              </a:pathLst>
            </a:custGeom>
            <a:solidFill>
              <a:srgbClr val="F08D4B"/>
            </a:solidFill>
            <a:ln w="12700" cap="flat">
              <a:noFill/>
              <a:miter lim="400000"/>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Freeform: Shape 17"/>
            <p:cNvSpPr/>
            <p:nvPr/>
          </p:nvSpPr>
          <p:spPr>
            <a:xfrm>
              <a:off x="5281451" y="2241680"/>
              <a:ext cx="286597" cy="343438"/>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3" name="组合 22"/>
          <p:cNvGrpSpPr/>
          <p:nvPr/>
        </p:nvGrpSpPr>
        <p:grpSpPr>
          <a:xfrm>
            <a:off x="7990296" y="1680940"/>
            <a:ext cx="2965476" cy="977100"/>
            <a:chOff x="8386922" y="2192795"/>
            <a:chExt cx="2965476" cy="977100"/>
          </a:xfrm>
        </p:grpSpPr>
        <p:sp>
          <p:nvSpPr>
            <p:cNvPr id="24" name="矩形 23"/>
            <p:cNvSpPr/>
            <p:nvPr/>
          </p:nvSpPr>
          <p:spPr>
            <a:xfrm>
              <a:off x="8386922" y="2192795"/>
              <a:ext cx="2501951" cy="403124"/>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25" name="文本框 24"/>
            <p:cNvSpPr txBox="1"/>
            <p:nvPr/>
          </p:nvSpPr>
          <p:spPr>
            <a:xfrm>
              <a:off x="8386922" y="2542351"/>
              <a:ext cx="2965476" cy="62754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grpSp>
      <p:grpSp>
        <p:nvGrpSpPr>
          <p:cNvPr id="26" name="组合 25"/>
          <p:cNvGrpSpPr/>
          <p:nvPr/>
        </p:nvGrpSpPr>
        <p:grpSpPr>
          <a:xfrm>
            <a:off x="7990296" y="4774149"/>
            <a:ext cx="2965476" cy="977100"/>
            <a:chOff x="8386922" y="2192795"/>
            <a:chExt cx="2965476" cy="977100"/>
          </a:xfrm>
        </p:grpSpPr>
        <p:sp>
          <p:nvSpPr>
            <p:cNvPr id="27" name="矩形 26"/>
            <p:cNvSpPr/>
            <p:nvPr/>
          </p:nvSpPr>
          <p:spPr>
            <a:xfrm>
              <a:off x="8386922" y="2192795"/>
              <a:ext cx="2501951" cy="403124"/>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28" name="文本框 27"/>
            <p:cNvSpPr txBox="1"/>
            <p:nvPr/>
          </p:nvSpPr>
          <p:spPr>
            <a:xfrm>
              <a:off x="8386922" y="2542351"/>
              <a:ext cx="2965476" cy="62754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grpSp>
      <p:grpSp>
        <p:nvGrpSpPr>
          <p:cNvPr id="29" name="组合 28"/>
          <p:cNvGrpSpPr/>
          <p:nvPr/>
        </p:nvGrpSpPr>
        <p:grpSpPr>
          <a:xfrm>
            <a:off x="1235671" y="1680940"/>
            <a:ext cx="2965476" cy="977100"/>
            <a:chOff x="8386922" y="2192795"/>
            <a:chExt cx="2965476" cy="977100"/>
          </a:xfrm>
        </p:grpSpPr>
        <p:sp>
          <p:nvSpPr>
            <p:cNvPr id="30" name="矩形 29"/>
            <p:cNvSpPr/>
            <p:nvPr/>
          </p:nvSpPr>
          <p:spPr>
            <a:xfrm>
              <a:off x="8850447" y="2192795"/>
              <a:ext cx="2501951" cy="401777"/>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31" name="文本框 30"/>
            <p:cNvSpPr txBox="1"/>
            <p:nvPr/>
          </p:nvSpPr>
          <p:spPr>
            <a:xfrm>
              <a:off x="8386922" y="2542351"/>
              <a:ext cx="2965476" cy="62754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grpSp>
      <p:grpSp>
        <p:nvGrpSpPr>
          <p:cNvPr id="32" name="组合 31"/>
          <p:cNvGrpSpPr/>
          <p:nvPr/>
        </p:nvGrpSpPr>
        <p:grpSpPr>
          <a:xfrm>
            <a:off x="1235671" y="4774149"/>
            <a:ext cx="2965476" cy="977100"/>
            <a:chOff x="8386922" y="2192795"/>
            <a:chExt cx="2965476" cy="977100"/>
          </a:xfrm>
        </p:grpSpPr>
        <p:sp>
          <p:nvSpPr>
            <p:cNvPr id="33" name="矩形 32"/>
            <p:cNvSpPr/>
            <p:nvPr/>
          </p:nvSpPr>
          <p:spPr>
            <a:xfrm>
              <a:off x="8850447" y="2192795"/>
              <a:ext cx="2501951" cy="403124"/>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34" name="文本框 33"/>
            <p:cNvSpPr txBox="1"/>
            <p:nvPr/>
          </p:nvSpPr>
          <p:spPr>
            <a:xfrm>
              <a:off x="8386922" y="2542351"/>
              <a:ext cx="2965476" cy="62754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grpSp>
      <p:grpSp>
        <p:nvGrpSpPr>
          <p:cNvPr id="35" name="组合 34"/>
          <p:cNvGrpSpPr/>
          <p:nvPr/>
        </p:nvGrpSpPr>
        <p:grpSpPr>
          <a:xfrm>
            <a:off x="7990296" y="3227545"/>
            <a:ext cx="2965476" cy="977100"/>
            <a:chOff x="8386922" y="2192795"/>
            <a:chExt cx="2965476" cy="977100"/>
          </a:xfrm>
        </p:grpSpPr>
        <p:sp>
          <p:nvSpPr>
            <p:cNvPr id="36" name="矩形 35"/>
            <p:cNvSpPr/>
            <p:nvPr/>
          </p:nvSpPr>
          <p:spPr>
            <a:xfrm>
              <a:off x="8386922" y="2192795"/>
              <a:ext cx="2501951" cy="403124"/>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37" name="文本框 36"/>
            <p:cNvSpPr txBox="1"/>
            <p:nvPr/>
          </p:nvSpPr>
          <p:spPr>
            <a:xfrm>
              <a:off x="8386922" y="2542351"/>
              <a:ext cx="2965476" cy="62754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grpSp>
      <p:grpSp>
        <p:nvGrpSpPr>
          <p:cNvPr id="38" name="组合 37"/>
          <p:cNvGrpSpPr/>
          <p:nvPr/>
        </p:nvGrpSpPr>
        <p:grpSpPr>
          <a:xfrm>
            <a:off x="1235671" y="3227545"/>
            <a:ext cx="2965476" cy="977100"/>
            <a:chOff x="8386922" y="2192795"/>
            <a:chExt cx="2965476" cy="977100"/>
          </a:xfrm>
        </p:grpSpPr>
        <p:sp>
          <p:nvSpPr>
            <p:cNvPr id="39" name="矩形 38"/>
            <p:cNvSpPr/>
            <p:nvPr/>
          </p:nvSpPr>
          <p:spPr>
            <a:xfrm>
              <a:off x="8850447" y="2192795"/>
              <a:ext cx="2501951" cy="403124"/>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40" name="文本框 39"/>
            <p:cNvSpPr txBox="1"/>
            <p:nvPr/>
          </p:nvSpPr>
          <p:spPr>
            <a:xfrm>
              <a:off x="8386922" y="2542351"/>
              <a:ext cx="2965476" cy="62754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grpSp>
      <p:sp>
        <p:nvSpPr>
          <p:cNvPr id="41" name="zoom-tool_72585"/>
          <p:cNvSpPr>
            <a:spLocks noChangeAspect="1"/>
          </p:cNvSpPr>
          <p:nvPr/>
        </p:nvSpPr>
        <p:spPr bwMode="auto">
          <a:xfrm>
            <a:off x="5767224" y="3239547"/>
            <a:ext cx="609685" cy="588572"/>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tx1">
              <a:lumMod val="65000"/>
              <a:lumOff val="35000"/>
            </a:schemeClr>
          </a:solidFill>
          <a:ln>
            <a:noFill/>
          </a:ln>
        </p:spPr>
      </p:sp>
      <p:sp>
        <p:nvSpPr>
          <p:cNvPr id="47"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需求分析</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48"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REQUIREMENT ANALYSIS</a:t>
            </a:r>
          </a:p>
        </p:txBody>
      </p:sp>
      <p:grpSp>
        <p:nvGrpSpPr>
          <p:cNvPr id="50" name="组合 49"/>
          <p:cNvGrpSpPr/>
          <p:nvPr/>
        </p:nvGrpSpPr>
        <p:grpSpPr>
          <a:xfrm>
            <a:off x="217540" y="1"/>
            <a:ext cx="730741" cy="812800"/>
            <a:chOff x="117754" y="1"/>
            <a:chExt cx="730741" cy="812800"/>
          </a:xfrm>
        </p:grpSpPr>
        <p:sp>
          <p:nvSpPr>
            <p:cNvPr id="51" name="矩形 50"/>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52" name="文本框 51"/>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02</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8" name="矩形 7"/>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9" name="矩形 8"/>
          <p:cNvSpPr/>
          <p:nvPr/>
        </p:nvSpPr>
        <p:spPr>
          <a:xfrm flipV="1">
            <a:off x="-24130" y="643086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47"/>
                                        </p:tgtEl>
                                        <p:attrNameLst>
                                          <p:attrName>style.visibility</p:attrName>
                                        </p:attrNameLst>
                                      </p:cBhvr>
                                      <p:to>
                                        <p:strVal val="visible"/>
                                      </p:to>
                                    </p:set>
                                    <p:anim to="" calcmode="lin" valueType="num">
                                      <p:cBhvr>
                                        <p:cTn id="12"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48"/>
                                        </p:tgtEl>
                                        <p:attrNameLst>
                                          <p:attrName>style.visibility</p:attrName>
                                        </p:attrNameLst>
                                      </p:cBhvr>
                                      <p:to>
                                        <p:strVal val="visible"/>
                                      </p:to>
                                    </p:set>
                                    <p:anim to="" calcmode="lin" valueType="num">
                                      <p:cBhvr>
                                        <p:cTn id="18"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138"/>
                            </p:stCondLst>
                            <p:childTnLst>
                              <p:par>
                                <p:cTn id="23" presetID="49" presetClass="entr" presetSubtype="0" decel="10000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 calcmode="lin" valueType="num">
                                      <p:cBhvr>
                                        <p:cTn id="27" dur="500" fill="hold"/>
                                        <p:tgtEl>
                                          <p:spTgt spid="10"/>
                                        </p:tgtEl>
                                        <p:attrNameLst>
                                          <p:attrName>style.rotation</p:attrName>
                                        </p:attrNameLst>
                                      </p:cBhvr>
                                      <p:tavLst>
                                        <p:tav tm="0">
                                          <p:val>
                                            <p:fltVal val="360"/>
                                          </p:val>
                                        </p:tav>
                                        <p:tav tm="100000">
                                          <p:val>
                                            <p:fltVal val="0"/>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animEffect transition="in" filter="fade">
                                      <p:cBhvr>
                                        <p:cTn id="33" dur="500"/>
                                        <p:tgtEl>
                                          <p:spTgt spid="41"/>
                                        </p:tgtEl>
                                      </p:cBhvr>
                                    </p:animEffect>
                                  </p:childTnLst>
                                </p:cTn>
                              </p:par>
                            </p:childTnLst>
                          </p:cTn>
                        </p:par>
                        <p:par>
                          <p:cTn id="34" fill="hold">
                            <p:stCondLst>
                              <p:cond delay="1638"/>
                            </p:stCondLst>
                            <p:childTnLst>
                              <p:par>
                                <p:cTn id="35" presetID="49" presetClass="entr" presetSubtype="0" decel="10000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 calcmode="lin" valueType="num">
                                      <p:cBhvr>
                                        <p:cTn id="39" dur="500" fill="hold"/>
                                        <p:tgtEl>
                                          <p:spTgt spid="7"/>
                                        </p:tgtEl>
                                        <p:attrNameLst>
                                          <p:attrName>style.rotation</p:attrName>
                                        </p:attrNameLst>
                                      </p:cBhvr>
                                      <p:tavLst>
                                        <p:tav tm="0">
                                          <p:val>
                                            <p:fltVal val="360"/>
                                          </p:val>
                                        </p:tav>
                                        <p:tav tm="100000">
                                          <p:val>
                                            <p:fltVal val="0"/>
                                          </p:val>
                                        </p:tav>
                                      </p:tavLst>
                                    </p:anim>
                                    <p:animEffect transition="in" filter="fade">
                                      <p:cBhvr>
                                        <p:cTn id="40" dur="500"/>
                                        <p:tgtEl>
                                          <p:spTgt spid="7"/>
                                        </p:tgtEl>
                                      </p:cBhvr>
                                    </p:animEffect>
                                  </p:childTnLst>
                                </p:cTn>
                              </p:par>
                              <p:par>
                                <p:cTn id="41" presetID="53" presetClass="entr" presetSubtype="52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anim calcmode="lin" valueType="num">
                                      <p:cBhvr>
                                        <p:cTn id="46" dur="500" fill="hold"/>
                                        <p:tgtEl>
                                          <p:spTgt spid="7"/>
                                        </p:tgtEl>
                                        <p:attrNameLst>
                                          <p:attrName>ppt_x</p:attrName>
                                        </p:attrNameLst>
                                      </p:cBhvr>
                                      <p:tavLst>
                                        <p:tav tm="0">
                                          <p:val>
                                            <p:fltVal val="0.5"/>
                                          </p:val>
                                        </p:tav>
                                        <p:tav tm="100000">
                                          <p:val>
                                            <p:strVal val="#ppt_x"/>
                                          </p:val>
                                        </p:tav>
                                      </p:tavLst>
                                    </p:anim>
                                    <p:anim calcmode="lin" valueType="num">
                                      <p:cBhvr>
                                        <p:cTn id="47" dur="500" fill="hold"/>
                                        <p:tgtEl>
                                          <p:spTgt spid="7"/>
                                        </p:tgtEl>
                                        <p:attrNameLst>
                                          <p:attrName>ppt_y</p:attrName>
                                        </p:attrNameLst>
                                      </p:cBhvr>
                                      <p:tavLst>
                                        <p:tav tm="0">
                                          <p:val>
                                            <p:fltVal val="0.5"/>
                                          </p:val>
                                        </p:tav>
                                        <p:tav tm="100000">
                                          <p:val>
                                            <p:strVal val="#ppt_y"/>
                                          </p:val>
                                        </p:tav>
                                      </p:tavLst>
                                    </p:anim>
                                  </p:childTnLst>
                                </p:cTn>
                              </p:par>
                              <p:par>
                                <p:cTn id="48" presetID="49" presetClass="entr" presetSubtype="0" decel="10000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p:cTn id="50" dur="500" fill="hold"/>
                                        <p:tgtEl>
                                          <p:spTgt spid="2"/>
                                        </p:tgtEl>
                                        <p:attrNameLst>
                                          <p:attrName>ppt_w</p:attrName>
                                        </p:attrNameLst>
                                      </p:cBhvr>
                                      <p:tavLst>
                                        <p:tav tm="0">
                                          <p:val>
                                            <p:fltVal val="0"/>
                                          </p:val>
                                        </p:tav>
                                        <p:tav tm="100000">
                                          <p:val>
                                            <p:strVal val="#ppt_w"/>
                                          </p:val>
                                        </p:tav>
                                      </p:tavLst>
                                    </p:anim>
                                    <p:anim calcmode="lin" valueType="num">
                                      <p:cBhvr>
                                        <p:cTn id="51" dur="500" fill="hold"/>
                                        <p:tgtEl>
                                          <p:spTgt spid="2"/>
                                        </p:tgtEl>
                                        <p:attrNameLst>
                                          <p:attrName>ppt_h</p:attrName>
                                        </p:attrNameLst>
                                      </p:cBhvr>
                                      <p:tavLst>
                                        <p:tav tm="0">
                                          <p:val>
                                            <p:fltVal val="0"/>
                                          </p:val>
                                        </p:tav>
                                        <p:tav tm="100000">
                                          <p:val>
                                            <p:strVal val="#ppt_h"/>
                                          </p:val>
                                        </p:tav>
                                      </p:tavLst>
                                    </p:anim>
                                    <p:anim calcmode="lin" valueType="num">
                                      <p:cBhvr>
                                        <p:cTn id="52" dur="500" fill="hold"/>
                                        <p:tgtEl>
                                          <p:spTgt spid="2"/>
                                        </p:tgtEl>
                                        <p:attrNameLst>
                                          <p:attrName>style.rotation</p:attrName>
                                        </p:attrNameLst>
                                      </p:cBhvr>
                                      <p:tavLst>
                                        <p:tav tm="0">
                                          <p:val>
                                            <p:fltVal val="360"/>
                                          </p:val>
                                        </p:tav>
                                        <p:tav tm="100000">
                                          <p:val>
                                            <p:fltVal val="0"/>
                                          </p:val>
                                        </p:tav>
                                      </p:tavLst>
                                    </p:anim>
                                    <p:animEffect transition="in" filter="fade">
                                      <p:cBhvr>
                                        <p:cTn id="53" dur="500"/>
                                        <p:tgtEl>
                                          <p:spTgt spid="2"/>
                                        </p:tgtEl>
                                      </p:cBhvr>
                                    </p:animEffect>
                                  </p:childTnLst>
                                </p:cTn>
                              </p:par>
                              <p:par>
                                <p:cTn id="54" presetID="53" presetClass="entr" presetSubtype="528" fill="hold" nodeType="with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p:cTn id="56" dur="500" fill="hold"/>
                                        <p:tgtEl>
                                          <p:spTgt spid="2"/>
                                        </p:tgtEl>
                                        <p:attrNameLst>
                                          <p:attrName>ppt_w</p:attrName>
                                        </p:attrNameLst>
                                      </p:cBhvr>
                                      <p:tavLst>
                                        <p:tav tm="0">
                                          <p:val>
                                            <p:fltVal val="0"/>
                                          </p:val>
                                        </p:tav>
                                        <p:tav tm="100000">
                                          <p:val>
                                            <p:strVal val="#ppt_w"/>
                                          </p:val>
                                        </p:tav>
                                      </p:tavLst>
                                    </p:anim>
                                    <p:anim calcmode="lin" valueType="num">
                                      <p:cBhvr>
                                        <p:cTn id="57" dur="500" fill="hold"/>
                                        <p:tgtEl>
                                          <p:spTgt spid="2"/>
                                        </p:tgtEl>
                                        <p:attrNameLst>
                                          <p:attrName>ppt_h</p:attrName>
                                        </p:attrNameLst>
                                      </p:cBhvr>
                                      <p:tavLst>
                                        <p:tav tm="0">
                                          <p:val>
                                            <p:fltVal val="0"/>
                                          </p:val>
                                        </p:tav>
                                        <p:tav tm="100000">
                                          <p:val>
                                            <p:strVal val="#ppt_h"/>
                                          </p:val>
                                        </p:tav>
                                      </p:tavLst>
                                    </p:anim>
                                    <p:animEffect transition="in" filter="fade">
                                      <p:cBhvr>
                                        <p:cTn id="58" dur="500"/>
                                        <p:tgtEl>
                                          <p:spTgt spid="2"/>
                                        </p:tgtEl>
                                      </p:cBhvr>
                                    </p:animEffect>
                                    <p:anim calcmode="lin" valueType="num">
                                      <p:cBhvr>
                                        <p:cTn id="59" dur="500" fill="hold"/>
                                        <p:tgtEl>
                                          <p:spTgt spid="2"/>
                                        </p:tgtEl>
                                        <p:attrNameLst>
                                          <p:attrName>ppt_x</p:attrName>
                                        </p:attrNameLst>
                                      </p:cBhvr>
                                      <p:tavLst>
                                        <p:tav tm="0">
                                          <p:val>
                                            <p:fltVal val="0.5"/>
                                          </p:val>
                                        </p:tav>
                                        <p:tav tm="100000">
                                          <p:val>
                                            <p:strVal val="#ppt_x"/>
                                          </p:val>
                                        </p:tav>
                                      </p:tavLst>
                                    </p:anim>
                                    <p:anim calcmode="lin" valueType="num">
                                      <p:cBhvr>
                                        <p:cTn id="60" dur="500" fill="hold"/>
                                        <p:tgtEl>
                                          <p:spTgt spid="2"/>
                                        </p:tgtEl>
                                        <p:attrNameLst>
                                          <p:attrName>ppt_y</p:attrName>
                                        </p:attrNameLst>
                                      </p:cBhvr>
                                      <p:tavLst>
                                        <p:tav tm="0">
                                          <p:val>
                                            <p:fltVal val="0.5"/>
                                          </p:val>
                                        </p:tav>
                                        <p:tav tm="100000">
                                          <p:val>
                                            <p:strVal val="#ppt_y"/>
                                          </p:val>
                                        </p:tav>
                                      </p:tavLst>
                                    </p:anim>
                                  </p:childTnLst>
                                </p:cTn>
                              </p:par>
                              <p:par>
                                <p:cTn id="61" presetID="49" presetClass="entr" presetSubtype="0" decel="10000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ppt_w</p:attrName>
                                        </p:attrNameLst>
                                      </p:cBhvr>
                                      <p:tavLst>
                                        <p:tav tm="0">
                                          <p:val>
                                            <p:fltVal val="0"/>
                                          </p:val>
                                        </p:tav>
                                        <p:tav tm="100000">
                                          <p:val>
                                            <p:strVal val="#ppt_w"/>
                                          </p:val>
                                        </p:tav>
                                      </p:tavLst>
                                    </p:anim>
                                    <p:anim calcmode="lin" valueType="num">
                                      <p:cBhvr>
                                        <p:cTn id="64" dur="500" fill="hold"/>
                                        <p:tgtEl>
                                          <p:spTgt spid="3"/>
                                        </p:tgtEl>
                                        <p:attrNameLst>
                                          <p:attrName>ppt_h</p:attrName>
                                        </p:attrNameLst>
                                      </p:cBhvr>
                                      <p:tavLst>
                                        <p:tav tm="0">
                                          <p:val>
                                            <p:fltVal val="0"/>
                                          </p:val>
                                        </p:tav>
                                        <p:tav tm="100000">
                                          <p:val>
                                            <p:strVal val="#ppt_h"/>
                                          </p:val>
                                        </p:tav>
                                      </p:tavLst>
                                    </p:anim>
                                    <p:anim calcmode="lin" valueType="num">
                                      <p:cBhvr>
                                        <p:cTn id="65" dur="500" fill="hold"/>
                                        <p:tgtEl>
                                          <p:spTgt spid="3"/>
                                        </p:tgtEl>
                                        <p:attrNameLst>
                                          <p:attrName>style.rotation</p:attrName>
                                        </p:attrNameLst>
                                      </p:cBhvr>
                                      <p:tavLst>
                                        <p:tav tm="0">
                                          <p:val>
                                            <p:fltVal val="360"/>
                                          </p:val>
                                        </p:tav>
                                        <p:tav tm="100000">
                                          <p:val>
                                            <p:fltVal val="0"/>
                                          </p:val>
                                        </p:tav>
                                      </p:tavLst>
                                    </p:anim>
                                    <p:animEffect transition="in" filter="fade">
                                      <p:cBhvr>
                                        <p:cTn id="66" dur="500"/>
                                        <p:tgtEl>
                                          <p:spTgt spid="3"/>
                                        </p:tgtEl>
                                      </p:cBhvr>
                                    </p:animEffect>
                                  </p:childTnLst>
                                </p:cTn>
                              </p:par>
                              <p:par>
                                <p:cTn id="67" presetID="53" presetClass="entr" presetSubtype="528" fill="hold" nodeType="with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p:cTn id="69" dur="500" fill="hold"/>
                                        <p:tgtEl>
                                          <p:spTgt spid="3"/>
                                        </p:tgtEl>
                                        <p:attrNameLst>
                                          <p:attrName>ppt_w</p:attrName>
                                        </p:attrNameLst>
                                      </p:cBhvr>
                                      <p:tavLst>
                                        <p:tav tm="0">
                                          <p:val>
                                            <p:fltVal val="0"/>
                                          </p:val>
                                        </p:tav>
                                        <p:tav tm="100000">
                                          <p:val>
                                            <p:strVal val="#ppt_w"/>
                                          </p:val>
                                        </p:tav>
                                      </p:tavLst>
                                    </p:anim>
                                    <p:anim calcmode="lin" valueType="num">
                                      <p:cBhvr>
                                        <p:cTn id="70" dur="500" fill="hold"/>
                                        <p:tgtEl>
                                          <p:spTgt spid="3"/>
                                        </p:tgtEl>
                                        <p:attrNameLst>
                                          <p:attrName>ppt_h</p:attrName>
                                        </p:attrNameLst>
                                      </p:cBhvr>
                                      <p:tavLst>
                                        <p:tav tm="0">
                                          <p:val>
                                            <p:fltVal val="0"/>
                                          </p:val>
                                        </p:tav>
                                        <p:tav tm="100000">
                                          <p:val>
                                            <p:strVal val="#ppt_h"/>
                                          </p:val>
                                        </p:tav>
                                      </p:tavLst>
                                    </p:anim>
                                    <p:animEffect transition="in" filter="fade">
                                      <p:cBhvr>
                                        <p:cTn id="71" dur="500"/>
                                        <p:tgtEl>
                                          <p:spTgt spid="3"/>
                                        </p:tgtEl>
                                      </p:cBhvr>
                                    </p:animEffect>
                                    <p:anim calcmode="lin" valueType="num">
                                      <p:cBhvr>
                                        <p:cTn id="72" dur="500" fill="hold"/>
                                        <p:tgtEl>
                                          <p:spTgt spid="3"/>
                                        </p:tgtEl>
                                        <p:attrNameLst>
                                          <p:attrName>ppt_x</p:attrName>
                                        </p:attrNameLst>
                                      </p:cBhvr>
                                      <p:tavLst>
                                        <p:tav tm="0">
                                          <p:val>
                                            <p:fltVal val="0.5"/>
                                          </p:val>
                                        </p:tav>
                                        <p:tav tm="100000">
                                          <p:val>
                                            <p:strVal val="#ppt_x"/>
                                          </p:val>
                                        </p:tav>
                                      </p:tavLst>
                                    </p:anim>
                                    <p:anim calcmode="lin" valueType="num">
                                      <p:cBhvr>
                                        <p:cTn id="73" dur="500" fill="hold"/>
                                        <p:tgtEl>
                                          <p:spTgt spid="3"/>
                                        </p:tgtEl>
                                        <p:attrNameLst>
                                          <p:attrName>ppt_y</p:attrName>
                                        </p:attrNameLst>
                                      </p:cBhvr>
                                      <p:tavLst>
                                        <p:tav tm="0">
                                          <p:val>
                                            <p:fltVal val="0.5"/>
                                          </p:val>
                                        </p:tav>
                                        <p:tav tm="100000">
                                          <p:val>
                                            <p:strVal val="#ppt_y"/>
                                          </p:val>
                                        </p:tav>
                                      </p:tavLst>
                                    </p:anim>
                                  </p:childTnLst>
                                </p:cTn>
                              </p:par>
                              <p:par>
                                <p:cTn id="74" presetID="49" presetClass="entr" presetSubtype="0" decel="100000" fill="hold" nodeType="withEffect">
                                  <p:stCondLst>
                                    <p:cond delay="0"/>
                                  </p:stCondLst>
                                  <p:childTnLst>
                                    <p:set>
                                      <p:cBhvr>
                                        <p:cTn id="75" dur="1" fill="hold">
                                          <p:stCondLst>
                                            <p:cond delay="0"/>
                                          </p:stCondLst>
                                        </p:cTn>
                                        <p:tgtEl>
                                          <p:spTgt spid="4"/>
                                        </p:tgtEl>
                                        <p:attrNameLst>
                                          <p:attrName>style.visibility</p:attrName>
                                        </p:attrNameLst>
                                      </p:cBhvr>
                                      <p:to>
                                        <p:strVal val="visible"/>
                                      </p:to>
                                    </p:set>
                                    <p:anim calcmode="lin" valueType="num">
                                      <p:cBhvr>
                                        <p:cTn id="76" dur="500" fill="hold"/>
                                        <p:tgtEl>
                                          <p:spTgt spid="4"/>
                                        </p:tgtEl>
                                        <p:attrNameLst>
                                          <p:attrName>ppt_w</p:attrName>
                                        </p:attrNameLst>
                                      </p:cBhvr>
                                      <p:tavLst>
                                        <p:tav tm="0">
                                          <p:val>
                                            <p:fltVal val="0"/>
                                          </p:val>
                                        </p:tav>
                                        <p:tav tm="100000">
                                          <p:val>
                                            <p:strVal val="#ppt_w"/>
                                          </p:val>
                                        </p:tav>
                                      </p:tavLst>
                                    </p:anim>
                                    <p:anim calcmode="lin" valueType="num">
                                      <p:cBhvr>
                                        <p:cTn id="77" dur="500" fill="hold"/>
                                        <p:tgtEl>
                                          <p:spTgt spid="4"/>
                                        </p:tgtEl>
                                        <p:attrNameLst>
                                          <p:attrName>ppt_h</p:attrName>
                                        </p:attrNameLst>
                                      </p:cBhvr>
                                      <p:tavLst>
                                        <p:tav tm="0">
                                          <p:val>
                                            <p:fltVal val="0"/>
                                          </p:val>
                                        </p:tav>
                                        <p:tav tm="100000">
                                          <p:val>
                                            <p:strVal val="#ppt_h"/>
                                          </p:val>
                                        </p:tav>
                                      </p:tavLst>
                                    </p:anim>
                                    <p:anim calcmode="lin" valueType="num">
                                      <p:cBhvr>
                                        <p:cTn id="78" dur="500" fill="hold"/>
                                        <p:tgtEl>
                                          <p:spTgt spid="4"/>
                                        </p:tgtEl>
                                        <p:attrNameLst>
                                          <p:attrName>style.rotation</p:attrName>
                                        </p:attrNameLst>
                                      </p:cBhvr>
                                      <p:tavLst>
                                        <p:tav tm="0">
                                          <p:val>
                                            <p:fltVal val="360"/>
                                          </p:val>
                                        </p:tav>
                                        <p:tav tm="100000">
                                          <p:val>
                                            <p:fltVal val="0"/>
                                          </p:val>
                                        </p:tav>
                                      </p:tavLst>
                                    </p:anim>
                                    <p:animEffect transition="in" filter="fade">
                                      <p:cBhvr>
                                        <p:cTn id="79" dur="500"/>
                                        <p:tgtEl>
                                          <p:spTgt spid="4"/>
                                        </p:tgtEl>
                                      </p:cBhvr>
                                    </p:animEffect>
                                  </p:childTnLst>
                                </p:cTn>
                              </p:par>
                              <p:par>
                                <p:cTn id="80" presetID="53" presetClass="entr" presetSubtype="528"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 calcmode="lin" valueType="num">
                                      <p:cBhvr>
                                        <p:cTn id="82" dur="500" fill="hold"/>
                                        <p:tgtEl>
                                          <p:spTgt spid="4"/>
                                        </p:tgtEl>
                                        <p:attrNameLst>
                                          <p:attrName>ppt_w</p:attrName>
                                        </p:attrNameLst>
                                      </p:cBhvr>
                                      <p:tavLst>
                                        <p:tav tm="0">
                                          <p:val>
                                            <p:fltVal val="0"/>
                                          </p:val>
                                        </p:tav>
                                        <p:tav tm="100000">
                                          <p:val>
                                            <p:strVal val="#ppt_w"/>
                                          </p:val>
                                        </p:tav>
                                      </p:tavLst>
                                    </p:anim>
                                    <p:anim calcmode="lin" valueType="num">
                                      <p:cBhvr>
                                        <p:cTn id="83" dur="500" fill="hold"/>
                                        <p:tgtEl>
                                          <p:spTgt spid="4"/>
                                        </p:tgtEl>
                                        <p:attrNameLst>
                                          <p:attrName>ppt_h</p:attrName>
                                        </p:attrNameLst>
                                      </p:cBhvr>
                                      <p:tavLst>
                                        <p:tav tm="0">
                                          <p:val>
                                            <p:fltVal val="0"/>
                                          </p:val>
                                        </p:tav>
                                        <p:tav tm="100000">
                                          <p:val>
                                            <p:strVal val="#ppt_h"/>
                                          </p:val>
                                        </p:tav>
                                      </p:tavLst>
                                    </p:anim>
                                    <p:animEffect transition="in" filter="fade">
                                      <p:cBhvr>
                                        <p:cTn id="84" dur="500"/>
                                        <p:tgtEl>
                                          <p:spTgt spid="4"/>
                                        </p:tgtEl>
                                      </p:cBhvr>
                                    </p:animEffect>
                                    <p:anim calcmode="lin" valueType="num">
                                      <p:cBhvr>
                                        <p:cTn id="85" dur="500" fill="hold"/>
                                        <p:tgtEl>
                                          <p:spTgt spid="4"/>
                                        </p:tgtEl>
                                        <p:attrNameLst>
                                          <p:attrName>ppt_x</p:attrName>
                                        </p:attrNameLst>
                                      </p:cBhvr>
                                      <p:tavLst>
                                        <p:tav tm="0">
                                          <p:val>
                                            <p:fltVal val="0.5"/>
                                          </p:val>
                                        </p:tav>
                                        <p:tav tm="100000">
                                          <p:val>
                                            <p:strVal val="#ppt_x"/>
                                          </p:val>
                                        </p:tav>
                                      </p:tavLst>
                                    </p:anim>
                                    <p:anim calcmode="lin" valueType="num">
                                      <p:cBhvr>
                                        <p:cTn id="86" dur="500" fill="hold"/>
                                        <p:tgtEl>
                                          <p:spTgt spid="4"/>
                                        </p:tgtEl>
                                        <p:attrNameLst>
                                          <p:attrName>ppt_y</p:attrName>
                                        </p:attrNameLst>
                                      </p:cBhvr>
                                      <p:tavLst>
                                        <p:tav tm="0">
                                          <p:val>
                                            <p:fltVal val="0.5"/>
                                          </p:val>
                                        </p:tav>
                                        <p:tav tm="100000">
                                          <p:val>
                                            <p:strVal val="#ppt_y"/>
                                          </p:val>
                                        </p:tav>
                                      </p:tavLst>
                                    </p:anim>
                                  </p:childTnLst>
                                </p:cTn>
                              </p:par>
                              <p:par>
                                <p:cTn id="87" presetID="49" presetClass="entr" presetSubtype="0" decel="10000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 calcmode="lin" valueType="num">
                                      <p:cBhvr>
                                        <p:cTn id="89" dur="500" fill="hold"/>
                                        <p:tgtEl>
                                          <p:spTgt spid="5"/>
                                        </p:tgtEl>
                                        <p:attrNameLst>
                                          <p:attrName>ppt_w</p:attrName>
                                        </p:attrNameLst>
                                      </p:cBhvr>
                                      <p:tavLst>
                                        <p:tav tm="0">
                                          <p:val>
                                            <p:fltVal val="0"/>
                                          </p:val>
                                        </p:tav>
                                        <p:tav tm="100000">
                                          <p:val>
                                            <p:strVal val="#ppt_w"/>
                                          </p:val>
                                        </p:tav>
                                      </p:tavLst>
                                    </p:anim>
                                    <p:anim calcmode="lin" valueType="num">
                                      <p:cBhvr>
                                        <p:cTn id="90" dur="500" fill="hold"/>
                                        <p:tgtEl>
                                          <p:spTgt spid="5"/>
                                        </p:tgtEl>
                                        <p:attrNameLst>
                                          <p:attrName>ppt_h</p:attrName>
                                        </p:attrNameLst>
                                      </p:cBhvr>
                                      <p:tavLst>
                                        <p:tav tm="0">
                                          <p:val>
                                            <p:fltVal val="0"/>
                                          </p:val>
                                        </p:tav>
                                        <p:tav tm="100000">
                                          <p:val>
                                            <p:strVal val="#ppt_h"/>
                                          </p:val>
                                        </p:tav>
                                      </p:tavLst>
                                    </p:anim>
                                    <p:anim calcmode="lin" valueType="num">
                                      <p:cBhvr>
                                        <p:cTn id="91" dur="500" fill="hold"/>
                                        <p:tgtEl>
                                          <p:spTgt spid="5"/>
                                        </p:tgtEl>
                                        <p:attrNameLst>
                                          <p:attrName>style.rotation</p:attrName>
                                        </p:attrNameLst>
                                      </p:cBhvr>
                                      <p:tavLst>
                                        <p:tav tm="0">
                                          <p:val>
                                            <p:fltVal val="360"/>
                                          </p:val>
                                        </p:tav>
                                        <p:tav tm="100000">
                                          <p:val>
                                            <p:fltVal val="0"/>
                                          </p:val>
                                        </p:tav>
                                      </p:tavLst>
                                    </p:anim>
                                    <p:animEffect transition="in" filter="fade">
                                      <p:cBhvr>
                                        <p:cTn id="92" dur="500"/>
                                        <p:tgtEl>
                                          <p:spTgt spid="5"/>
                                        </p:tgtEl>
                                      </p:cBhvr>
                                    </p:animEffect>
                                  </p:childTnLst>
                                </p:cTn>
                              </p:par>
                              <p:par>
                                <p:cTn id="93" presetID="53" presetClass="entr" presetSubtype="528" fill="hold" nodeType="withEffect">
                                  <p:stCondLst>
                                    <p:cond delay="0"/>
                                  </p:stCondLst>
                                  <p:childTnLst>
                                    <p:set>
                                      <p:cBhvr>
                                        <p:cTn id="94" dur="1" fill="hold">
                                          <p:stCondLst>
                                            <p:cond delay="0"/>
                                          </p:stCondLst>
                                        </p:cTn>
                                        <p:tgtEl>
                                          <p:spTgt spid="5"/>
                                        </p:tgtEl>
                                        <p:attrNameLst>
                                          <p:attrName>style.visibility</p:attrName>
                                        </p:attrNameLst>
                                      </p:cBhvr>
                                      <p:to>
                                        <p:strVal val="visible"/>
                                      </p:to>
                                    </p:set>
                                    <p:anim calcmode="lin" valueType="num">
                                      <p:cBhvr>
                                        <p:cTn id="95" dur="500" fill="hold"/>
                                        <p:tgtEl>
                                          <p:spTgt spid="5"/>
                                        </p:tgtEl>
                                        <p:attrNameLst>
                                          <p:attrName>ppt_w</p:attrName>
                                        </p:attrNameLst>
                                      </p:cBhvr>
                                      <p:tavLst>
                                        <p:tav tm="0">
                                          <p:val>
                                            <p:fltVal val="0"/>
                                          </p:val>
                                        </p:tav>
                                        <p:tav tm="100000">
                                          <p:val>
                                            <p:strVal val="#ppt_w"/>
                                          </p:val>
                                        </p:tav>
                                      </p:tavLst>
                                    </p:anim>
                                    <p:anim calcmode="lin" valueType="num">
                                      <p:cBhvr>
                                        <p:cTn id="96" dur="500" fill="hold"/>
                                        <p:tgtEl>
                                          <p:spTgt spid="5"/>
                                        </p:tgtEl>
                                        <p:attrNameLst>
                                          <p:attrName>ppt_h</p:attrName>
                                        </p:attrNameLst>
                                      </p:cBhvr>
                                      <p:tavLst>
                                        <p:tav tm="0">
                                          <p:val>
                                            <p:fltVal val="0"/>
                                          </p:val>
                                        </p:tav>
                                        <p:tav tm="100000">
                                          <p:val>
                                            <p:strVal val="#ppt_h"/>
                                          </p:val>
                                        </p:tav>
                                      </p:tavLst>
                                    </p:anim>
                                    <p:animEffect transition="in" filter="fade">
                                      <p:cBhvr>
                                        <p:cTn id="97" dur="500"/>
                                        <p:tgtEl>
                                          <p:spTgt spid="5"/>
                                        </p:tgtEl>
                                      </p:cBhvr>
                                    </p:animEffect>
                                    <p:anim calcmode="lin" valueType="num">
                                      <p:cBhvr>
                                        <p:cTn id="98" dur="500" fill="hold"/>
                                        <p:tgtEl>
                                          <p:spTgt spid="5"/>
                                        </p:tgtEl>
                                        <p:attrNameLst>
                                          <p:attrName>ppt_x</p:attrName>
                                        </p:attrNameLst>
                                      </p:cBhvr>
                                      <p:tavLst>
                                        <p:tav tm="0">
                                          <p:val>
                                            <p:fltVal val="0.5"/>
                                          </p:val>
                                        </p:tav>
                                        <p:tav tm="100000">
                                          <p:val>
                                            <p:strVal val="#ppt_x"/>
                                          </p:val>
                                        </p:tav>
                                      </p:tavLst>
                                    </p:anim>
                                    <p:anim calcmode="lin" valueType="num">
                                      <p:cBhvr>
                                        <p:cTn id="99" dur="500" fill="hold"/>
                                        <p:tgtEl>
                                          <p:spTgt spid="5"/>
                                        </p:tgtEl>
                                        <p:attrNameLst>
                                          <p:attrName>ppt_y</p:attrName>
                                        </p:attrNameLst>
                                      </p:cBhvr>
                                      <p:tavLst>
                                        <p:tav tm="0">
                                          <p:val>
                                            <p:fltVal val="0.5"/>
                                          </p:val>
                                        </p:tav>
                                        <p:tav tm="100000">
                                          <p:val>
                                            <p:strVal val="#ppt_y"/>
                                          </p:val>
                                        </p:tav>
                                      </p:tavLst>
                                    </p:anim>
                                  </p:childTnLst>
                                </p:cTn>
                              </p:par>
                              <p:par>
                                <p:cTn id="100" presetID="49" presetClass="entr" presetSubtype="0" decel="100000" fill="hold" nodeType="withEffect">
                                  <p:stCondLst>
                                    <p:cond delay="0"/>
                                  </p:stCondLst>
                                  <p:childTnLst>
                                    <p:set>
                                      <p:cBhvr>
                                        <p:cTn id="101" dur="1" fill="hold">
                                          <p:stCondLst>
                                            <p:cond delay="0"/>
                                          </p:stCondLst>
                                        </p:cTn>
                                        <p:tgtEl>
                                          <p:spTgt spid="6"/>
                                        </p:tgtEl>
                                        <p:attrNameLst>
                                          <p:attrName>style.visibility</p:attrName>
                                        </p:attrNameLst>
                                      </p:cBhvr>
                                      <p:to>
                                        <p:strVal val="visible"/>
                                      </p:to>
                                    </p:set>
                                    <p:anim calcmode="lin" valueType="num">
                                      <p:cBhvr>
                                        <p:cTn id="102" dur="500" fill="hold"/>
                                        <p:tgtEl>
                                          <p:spTgt spid="6"/>
                                        </p:tgtEl>
                                        <p:attrNameLst>
                                          <p:attrName>ppt_w</p:attrName>
                                        </p:attrNameLst>
                                      </p:cBhvr>
                                      <p:tavLst>
                                        <p:tav tm="0">
                                          <p:val>
                                            <p:fltVal val="0"/>
                                          </p:val>
                                        </p:tav>
                                        <p:tav tm="100000">
                                          <p:val>
                                            <p:strVal val="#ppt_w"/>
                                          </p:val>
                                        </p:tav>
                                      </p:tavLst>
                                    </p:anim>
                                    <p:anim calcmode="lin" valueType="num">
                                      <p:cBhvr>
                                        <p:cTn id="103" dur="500" fill="hold"/>
                                        <p:tgtEl>
                                          <p:spTgt spid="6"/>
                                        </p:tgtEl>
                                        <p:attrNameLst>
                                          <p:attrName>ppt_h</p:attrName>
                                        </p:attrNameLst>
                                      </p:cBhvr>
                                      <p:tavLst>
                                        <p:tav tm="0">
                                          <p:val>
                                            <p:fltVal val="0"/>
                                          </p:val>
                                        </p:tav>
                                        <p:tav tm="100000">
                                          <p:val>
                                            <p:strVal val="#ppt_h"/>
                                          </p:val>
                                        </p:tav>
                                      </p:tavLst>
                                    </p:anim>
                                    <p:anim calcmode="lin" valueType="num">
                                      <p:cBhvr>
                                        <p:cTn id="104" dur="500" fill="hold"/>
                                        <p:tgtEl>
                                          <p:spTgt spid="6"/>
                                        </p:tgtEl>
                                        <p:attrNameLst>
                                          <p:attrName>style.rotation</p:attrName>
                                        </p:attrNameLst>
                                      </p:cBhvr>
                                      <p:tavLst>
                                        <p:tav tm="0">
                                          <p:val>
                                            <p:fltVal val="360"/>
                                          </p:val>
                                        </p:tav>
                                        <p:tav tm="100000">
                                          <p:val>
                                            <p:fltVal val="0"/>
                                          </p:val>
                                        </p:tav>
                                      </p:tavLst>
                                    </p:anim>
                                    <p:animEffect transition="in" filter="fade">
                                      <p:cBhvr>
                                        <p:cTn id="105" dur="500"/>
                                        <p:tgtEl>
                                          <p:spTgt spid="6"/>
                                        </p:tgtEl>
                                      </p:cBhvr>
                                    </p:animEffect>
                                  </p:childTnLst>
                                </p:cTn>
                              </p:par>
                              <p:par>
                                <p:cTn id="106" presetID="53" presetClass="entr" presetSubtype="528" fill="hold" nodeType="withEffect">
                                  <p:stCondLst>
                                    <p:cond delay="0"/>
                                  </p:stCondLst>
                                  <p:childTnLst>
                                    <p:set>
                                      <p:cBhvr>
                                        <p:cTn id="107" dur="1" fill="hold">
                                          <p:stCondLst>
                                            <p:cond delay="0"/>
                                          </p:stCondLst>
                                        </p:cTn>
                                        <p:tgtEl>
                                          <p:spTgt spid="6"/>
                                        </p:tgtEl>
                                        <p:attrNameLst>
                                          <p:attrName>style.visibility</p:attrName>
                                        </p:attrNameLst>
                                      </p:cBhvr>
                                      <p:to>
                                        <p:strVal val="visible"/>
                                      </p:to>
                                    </p:set>
                                    <p:anim calcmode="lin" valueType="num">
                                      <p:cBhvr>
                                        <p:cTn id="108" dur="500" fill="hold"/>
                                        <p:tgtEl>
                                          <p:spTgt spid="6"/>
                                        </p:tgtEl>
                                        <p:attrNameLst>
                                          <p:attrName>ppt_w</p:attrName>
                                        </p:attrNameLst>
                                      </p:cBhvr>
                                      <p:tavLst>
                                        <p:tav tm="0">
                                          <p:val>
                                            <p:fltVal val="0"/>
                                          </p:val>
                                        </p:tav>
                                        <p:tav tm="100000">
                                          <p:val>
                                            <p:strVal val="#ppt_w"/>
                                          </p:val>
                                        </p:tav>
                                      </p:tavLst>
                                    </p:anim>
                                    <p:anim calcmode="lin" valueType="num">
                                      <p:cBhvr>
                                        <p:cTn id="109" dur="500" fill="hold"/>
                                        <p:tgtEl>
                                          <p:spTgt spid="6"/>
                                        </p:tgtEl>
                                        <p:attrNameLst>
                                          <p:attrName>ppt_h</p:attrName>
                                        </p:attrNameLst>
                                      </p:cBhvr>
                                      <p:tavLst>
                                        <p:tav tm="0">
                                          <p:val>
                                            <p:fltVal val="0"/>
                                          </p:val>
                                        </p:tav>
                                        <p:tav tm="100000">
                                          <p:val>
                                            <p:strVal val="#ppt_h"/>
                                          </p:val>
                                        </p:tav>
                                      </p:tavLst>
                                    </p:anim>
                                    <p:animEffect transition="in" filter="fade">
                                      <p:cBhvr>
                                        <p:cTn id="110" dur="500"/>
                                        <p:tgtEl>
                                          <p:spTgt spid="6"/>
                                        </p:tgtEl>
                                      </p:cBhvr>
                                    </p:animEffect>
                                    <p:anim calcmode="lin" valueType="num">
                                      <p:cBhvr>
                                        <p:cTn id="111" dur="500" fill="hold"/>
                                        <p:tgtEl>
                                          <p:spTgt spid="6"/>
                                        </p:tgtEl>
                                        <p:attrNameLst>
                                          <p:attrName>ppt_x</p:attrName>
                                        </p:attrNameLst>
                                      </p:cBhvr>
                                      <p:tavLst>
                                        <p:tav tm="0">
                                          <p:val>
                                            <p:fltVal val="0.5"/>
                                          </p:val>
                                        </p:tav>
                                        <p:tav tm="100000">
                                          <p:val>
                                            <p:strVal val="#ppt_x"/>
                                          </p:val>
                                        </p:tav>
                                      </p:tavLst>
                                    </p:anim>
                                    <p:anim calcmode="lin" valueType="num">
                                      <p:cBhvr>
                                        <p:cTn id="112" dur="500" fill="hold"/>
                                        <p:tgtEl>
                                          <p:spTgt spid="6"/>
                                        </p:tgtEl>
                                        <p:attrNameLst>
                                          <p:attrName>ppt_y</p:attrName>
                                        </p:attrNameLst>
                                      </p:cBhvr>
                                      <p:tavLst>
                                        <p:tav tm="0">
                                          <p:val>
                                            <p:fltVal val="0.5"/>
                                          </p:val>
                                        </p:tav>
                                        <p:tav tm="100000">
                                          <p:val>
                                            <p:strVal val="#ppt_y"/>
                                          </p:val>
                                        </p:tav>
                                      </p:tavLst>
                                    </p:anim>
                                  </p:childTnLst>
                                </p:cTn>
                              </p:par>
                            </p:childTnLst>
                          </p:cTn>
                        </p:par>
                        <p:par>
                          <p:cTn id="113" fill="hold">
                            <p:stCondLst>
                              <p:cond delay="2138"/>
                            </p:stCondLst>
                            <p:childTnLst>
                              <p:par>
                                <p:cTn id="114" presetID="2" presetClass="entr" presetSubtype="8" fill="hold" nodeType="afterEffect">
                                  <p:stCondLst>
                                    <p:cond delay="0"/>
                                  </p:stCondLst>
                                  <p:childTnLst>
                                    <p:set>
                                      <p:cBhvr>
                                        <p:cTn id="115" dur="1" fill="hold">
                                          <p:stCondLst>
                                            <p:cond delay="0"/>
                                          </p:stCondLst>
                                        </p:cTn>
                                        <p:tgtEl>
                                          <p:spTgt spid="29"/>
                                        </p:tgtEl>
                                        <p:attrNameLst>
                                          <p:attrName>style.visibility</p:attrName>
                                        </p:attrNameLst>
                                      </p:cBhvr>
                                      <p:to>
                                        <p:strVal val="visible"/>
                                      </p:to>
                                    </p:set>
                                    <p:anim calcmode="lin" valueType="num">
                                      <p:cBhvr additive="base">
                                        <p:cTn id="116" dur="500" fill="hold"/>
                                        <p:tgtEl>
                                          <p:spTgt spid="29"/>
                                        </p:tgtEl>
                                        <p:attrNameLst>
                                          <p:attrName>ppt_x</p:attrName>
                                        </p:attrNameLst>
                                      </p:cBhvr>
                                      <p:tavLst>
                                        <p:tav tm="0">
                                          <p:val>
                                            <p:strVal val="0-#ppt_w/2"/>
                                          </p:val>
                                        </p:tav>
                                        <p:tav tm="100000">
                                          <p:val>
                                            <p:strVal val="#ppt_x"/>
                                          </p:val>
                                        </p:tav>
                                      </p:tavLst>
                                    </p:anim>
                                    <p:anim calcmode="lin" valueType="num">
                                      <p:cBhvr additive="base">
                                        <p:cTn id="117" dur="500" fill="hold"/>
                                        <p:tgtEl>
                                          <p:spTgt spid="29"/>
                                        </p:tgtEl>
                                        <p:attrNameLst>
                                          <p:attrName>ppt_y</p:attrName>
                                        </p:attrNameLst>
                                      </p:cBhvr>
                                      <p:tavLst>
                                        <p:tav tm="0">
                                          <p:val>
                                            <p:strVal val="#ppt_y"/>
                                          </p:val>
                                        </p:tav>
                                        <p:tav tm="100000">
                                          <p:val>
                                            <p:strVal val="#ppt_y"/>
                                          </p:val>
                                        </p:tav>
                                      </p:tavLst>
                                    </p:anim>
                                  </p:childTnLst>
                                </p:cTn>
                              </p:par>
                              <p:par>
                                <p:cTn id="118" presetID="2" presetClass="entr" presetSubtype="8" fill="hold" nodeType="withEffect">
                                  <p:stCondLst>
                                    <p:cond delay="0"/>
                                  </p:stCondLst>
                                  <p:childTnLst>
                                    <p:set>
                                      <p:cBhvr>
                                        <p:cTn id="119" dur="1" fill="hold">
                                          <p:stCondLst>
                                            <p:cond delay="0"/>
                                          </p:stCondLst>
                                        </p:cTn>
                                        <p:tgtEl>
                                          <p:spTgt spid="32"/>
                                        </p:tgtEl>
                                        <p:attrNameLst>
                                          <p:attrName>style.visibility</p:attrName>
                                        </p:attrNameLst>
                                      </p:cBhvr>
                                      <p:to>
                                        <p:strVal val="visible"/>
                                      </p:to>
                                    </p:set>
                                    <p:anim calcmode="lin" valueType="num">
                                      <p:cBhvr additive="base">
                                        <p:cTn id="120" dur="500" fill="hold"/>
                                        <p:tgtEl>
                                          <p:spTgt spid="32"/>
                                        </p:tgtEl>
                                        <p:attrNameLst>
                                          <p:attrName>ppt_x</p:attrName>
                                        </p:attrNameLst>
                                      </p:cBhvr>
                                      <p:tavLst>
                                        <p:tav tm="0">
                                          <p:val>
                                            <p:strVal val="0-#ppt_w/2"/>
                                          </p:val>
                                        </p:tav>
                                        <p:tav tm="100000">
                                          <p:val>
                                            <p:strVal val="#ppt_x"/>
                                          </p:val>
                                        </p:tav>
                                      </p:tavLst>
                                    </p:anim>
                                    <p:anim calcmode="lin" valueType="num">
                                      <p:cBhvr additive="base">
                                        <p:cTn id="121" dur="500" fill="hold"/>
                                        <p:tgtEl>
                                          <p:spTgt spid="32"/>
                                        </p:tgtEl>
                                        <p:attrNameLst>
                                          <p:attrName>ppt_y</p:attrName>
                                        </p:attrNameLst>
                                      </p:cBhvr>
                                      <p:tavLst>
                                        <p:tav tm="0">
                                          <p:val>
                                            <p:strVal val="#ppt_y"/>
                                          </p:val>
                                        </p:tav>
                                        <p:tav tm="100000">
                                          <p:val>
                                            <p:strVal val="#ppt_y"/>
                                          </p:val>
                                        </p:tav>
                                      </p:tavLst>
                                    </p:anim>
                                  </p:childTnLst>
                                </p:cTn>
                              </p:par>
                              <p:par>
                                <p:cTn id="122" presetID="2" presetClass="entr" presetSubtype="2" fill="hold" nodeType="withEffect">
                                  <p:stCondLst>
                                    <p:cond delay="0"/>
                                  </p:stCondLst>
                                  <p:childTnLst>
                                    <p:set>
                                      <p:cBhvr>
                                        <p:cTn id="123" dur="1" fill="hold">
                                          <p:stCondLst>
                                            <p:cond delay="0"/>
                                          </p:stCondLst>
                                        </p:cTn>
                                        <p:tgtEl>
                                          <p:spTgt spid="23"/>
                                        </p:tgtEl>
                                        <p:attrNameLst>
                                          <p:attrName>style.visibility</p:attrName>
                                        </p:attrNameLst>
                                      </p:cBhvr>
                                      <p:to>
                                        <p:strVal val="visible"/>
                                      </p:to>
                                    </p:set>
                                    <p:anim calcmode="lin" valueType="num">
                                      <p:cBhvr additive="base">
                                        <p:cTn id="124" dur="500" fill="hold"/>
                                        <p:tgtEl>
                                          <p:spTgt spid="23"/>
                                        </p:tgtEl>
                                        <p:attrNameLst>
                                          <p:attrName>ppt_x</p:attrName>
                                        </p:attrNameLst>
                                      </p:cBhvr>
                                      <p:tavLst>
                                        <p:tav tm="0">
                                          <p:val>
                                            <p:strVal val="1+#ppt_w/2"/>
                                          </p:val>
                                        </p:tav>
                                        <p:tav tm="100000">
                                          <p:val>
                                            <p:strVal val="#ppt_x"/>
                                          </p:val>
                                        </p:tav>
                                      </p:tavLst>
                                    </p:anim>
                                    <p:anim calcmode="lin" valueType="num">
                                      <p:cBhvr additive="base">
                                        <p:cTn id="125" dur="500" fill="hold"/>
                                        <p:tgtEl>
                                          <p:spTgt spid="23"/>
                                        </p:tgtEl>
                                        <p:attrNameLst>
                                          <p:attrName>ppt_y</p:attrName>
                                        </p:attrNameLst>
                                      </p:cBhvr>
                                      <p:tavLst>
                                        <p:tav tm="0">
                                          <p:val>
                                            <p:strVal val="#ppt_y"/>
                                          </p:val>
                                        </p:tav>
                                        <p:tav tm="100000">
                                          <p:val>
                                            <p:strVal val="#ppt_y"/>
                                          </p:val>
                                        </p:tav>
                                      </p:tavLst>
                                    </p:anim>
                                  </p:childTnLst>
                                </p:cTn>
                              </p:par>
                              <p:par>
                                <p:cTn id="126" presetID="2" presetClass="entr" presetSubtype="2" fill="hold" nodeType="withEffect">
                                  <p:stCondLst>
                                    <p:cond delay="0"/>
                                  </p:stCondLst>
                                  <p:childTnLst>
                                    <p:set>
                                      <p:cBhvr>
                                        <p:cTn id="127" dur="1" fill="hold">
                                          <p:stCondLst>
                                            <p:cond delay="0"/>
                                          </p:stCondLst>
                                        </p:cTn>
                                        <p:tgtEl>
                                          <p:spTgt spid="26"/>
                                        </p:tgtEl>
                                        <p:attrNameLst>
                                          <p:attrName>style.visibility</p:attrName>
                                        </p:attrNameLst>
                                      </p:cBhvr>
                                      <p:to>
                                        <p:strVal val="visible"/>
                                      </p:to>
                                    </p:set>
                                    <p:anim calcmode="lin" valueType="num">
                                      <p:cBhvr additive="base">
                                        <p:cTn id="128" dur="500" fill="hold"/>
                                        <p:tgtEl>
                                          <p:spTgt spid="26"/>
                                        </p:tgtEl>
                                        <p:attrNameLst>
                                          <p:attrName>ppt_x</p:attrName>
                                        </p:attrNameLst>
                                      </p:cBhvr>
                                      <p:tavLst>
                                        <p:tav tm="0">
                                          <p:val>
                                            <p:strVal val="1+#ppt_w/2"/>
                                          </p:val>
                                        </p:tav>
                                        <p:tav tm="100000">
                                          <p:val>
                                            <p:strVal val="#ppt_x"/>
                                          </p:val>
                                        </p:tav>
                                      </p:tavLst>
                                    </p:anim>
                                    <p:anim calcmode="lin" valueType="num">
                                      <p:cBhvr additive="base">
                                        <p:cTn id="129" dur="500" fill="hold"/>
                                        <p:tgtEl>
                                          <p:spTgt spid="26"/>
                                        </p:tgtEl>
                                        <p:attrNameLst>
                                          <p:attrName>ppt_y</p:attrName>
                                        </p:attrNameLst>
                                      </p:cBhvr>
                                      <p:tavLst>
                                        <p:tav tm="0">
                                          <p:val>
                                            <p:strVal val="#ppt_y"/>
                                          </p:val>
                                        </p:tav>
                                        <p:tav tm="100000">
                                          <p:val>
                                            <p:strVal val="#ppt_y"/>
                                          </p:val>
                                        </p:tav>
                                      </p:tavLst>
                                    </p:anim>
                                  </p:childTnLst>
                                </p:cTn>
                              </p:par>
                              <p:par>
                                <p:cTn id="130" presetID="2" presetClass="entr" presetSubtype="8" fill="hold" nodeType="withEffect">
                                  <p:stCondLst>
                                    <p:cond delay="0"/>
                                  </p:stCondLst>
                                  <p:childTnLst>
                                    <p:set>
                                      <p:cBhvr>
                                        <p:cTn id="131" dur="1" fill="hold">
                                          <p:stCondLst>
                                            <p:cond delay="0"/>
                                          </p:stCondLst>
                                        </p:cTn>
                                        <p:tgtEl>
                                          <p:spTgt spid="38"/>
                                        </p:tgtEl>
                                        <p:attrNameLst>
                                          <p:attrName>style.visibility</p:attrName>
                                        </p:attrNameLst>
                                      </p:cBhvr>
                                      <p:to>
                                        <p:strVal val="visible"/>
                                      </p:to>
                                    </p:set>
                                    <p:anim calcmode="lin" valueType="num">
                                      <p:cBhvr additive="base">
                                        <p:cTn id="132" dur="500" fill="hold"/>
                                        <p:tgtEl>
                                          <p:spTgt spid="38"/>
                                        </p:tgtEl>
                                        <p:attrNameLst>
                                          <p:attrName>ppt_x</p:attrName>
                                        </p:attrNameLst>
                                      </p:cBhvr>
                                      <p:tavLst>
                                        <p:tav tm="0">
                                          <p:val>
                                            <p:strVal val="0-#ppt_w/2"/>
                                          </p:val>
                                        </p:tav>
                                        <p:tav tm="100000">
                                          <p:val>
                                            <p:strVal val="#ppt_x"/>
                                          </p:val>
                                        </p:tav>
                                      </p:tavLst>
                                    </p:anim>
                                    <p:anim calcmode="lin" valueType="num">
                                      <p:cBhvr additive="base">
                                        <p:cTn id="133" dur="500" fill="hold"/>
                                        <p:tgtEl>
                                          <p:spTgt spid="38"/>
                                        </p:tgtEl>
                                        <p:attrNameLst>
                                          <p:attrName>ppt_y</p:attrName>
                                        </p:attrNameLst>
                                      </p:cBhvr>
                                      <p:tavLst>
                                        <p:tav tm="0">
                                          <p:val>
                                            <p:strVal val="#ppt_y"/>
                                          </p:val>
                                        </p:tav>
                                        <p:tav tm="100000">
                                          <p:val>
                                            <p:strVal val="#ppt_y"/>
                                          </p:val>
                                        </p:tav>
                                      </p:tavLst>
                                    </p:anim>
                                  </p:childTnLst>
                                </p:cTn>
                              </p:par>
                              <p:par>
                                <p:cTn id="134" presetID="2" presetClass="entr" presetSubtype="2" fill="hold" nodeType="withEffect">
                                  <p:stCondLst>
                                    <p:cond delay="0"/>
                                  </p:stCondLst>
                                  <p:childTnLst>
                                    <p:set>
                                      <p:cBhvr>
                                        <p:cTn id="135" dur="1" fill="hold">
                                          <p:stCondLst>
                                            <p:cond delay="0"/>
                                          </p:stCondLst>
                                        </p:cTn>
                                        <p:tgtEl>
                                          <p:spTgt spid="35"/>
                                        </p:tgtEl>
                                        <p:attrNameLst>
                                          <p:attrName>style.visibility</p:attrName>
                                        </p:attrNameLst>
                                      </p:cBhvr>
                                      <p:to>
                                        <p:strVal val="visible"/>
                                      </p:to>
                                    </p:set>
                                    <p:anim calcmode="lin" valueType="num">
                                      <p:cBhvr additive="base">
                                        <p:cTn id="136" dur="500" fill="hold"/>
                                        <p:tgtEl>
                                          <p:spTgt spid="35"/>
                                        </p:tgtEl>
                                        <p:attrNameLst>
                                          <p:attrName>ppt_x</p:attrName>
                                        </p:attrNameLst>
                                      </p:cBhvr>
                                      <p:tavLst>
                                        <p:tav tm="0">
                                          <p:val>
                                            <p:strVal val="1+#ppt_w/2"/>
                                          </p:val>
                                        </p:tav>
                                        <p:tav tm="100000">
                                          <p:val>
                                            <p:strVal val="#ppt_x"/>
                                          </p:val>
                                        </p:tav>
                                      </p:tavLst>
                                    </p:anim>
                                    <p:anim calcmode="lin" valueType="num">
                                      <p:cBhvr additive="base">
                                        <p:cTn id="137" dur="500" fill="hold"/>
                                        <p:tgtEl>
                                          <p:spTgt spid="35"/>
                                        </p:tgtEl>
                                        <p:attrNameLst>
                                          <p:attrName>ppt_y</p:attrName>
                                        </p:attrNameLst>
                                      </p:cBhvr>
                                      <p:tavLst>
                                        <p:tav tm="0">
                                          <p:val>
                                            <p:strVal val="#ppt_y"/>
                                          </p:val>
                                        </p:tav>
                                        <p:tav tm="100000">
                                          <p:val>
                                            <p:strVal val="#ppt_y"/>
                                          </p:val>
                                        </p:tav>
                                      </p:tavLst>
                                    </p:anim>
                                  </p:childTnLst>
                                </p:cTn>
                              </p:par>
                              <p:par>
                                <p:cTn id="138" presetID="12" presetClass="entr" presetSubtype="4" fill="hold" grpId="0" nodeType="withEffect">
                                  <p:stCondLst>
                                    <p:cond delay="0"/>
                                  </p:stCondLst>
                                  <p:childTnLst>
                                    <p:set>
                                      <p:cBhvr>
                                        <p:cTn id="139" dur="1" fill="hold">
                                          <p:stCondLst>
                                            <p:cond delay="0"/>
                                          </p:stCondLst>
                                        </p:cTn>
                                        <p:tgtEl>
                                          <p:spTgt spid="8"/>
                                        </p:tgtEl>
                                        <p:attrNameLst>
                                          <p:attrName>style.visibility</p:attrName>
                                        </p:attrNameLst>
                                      </p:cBhvr>
                                      <p:to>
                                        <p:strVal val="visible"/>
                                      </p:to>
                                    </p:set>
                                    <p:anim calcmode="lin" valueType="num">
                                      <p:cBhvr additive="base">
                                        <p:cTn id="140" dur="500"/>
                                        <p:tgtEl>
                                          <p:spTgt spid="8"/>
                                        </p:tgtEl>
                                        <p:attrNameLst>
                                          <p:attrName>ppt_y</p:attrName>
                                        </p:attrNameLst>
                                      </p:cBhvr>
                                      <p:tavLst>
                                        <p:tav tm="0">
                                          <p:val>
                                            <p:strVal val="#ppt_y+#ppt_h*1.125000"/>
                                          </p:val>
                                        </p:tav>
                                        <p:tav tm="100000">
                                          <p:val>
                                            <p:strVal val="#ppt_y"/>
                                          </p:val>
                                        </p:tav>
                                      </p:tavLst>
                                    </p:anim>
                                    <p:animEffect transition="in" filter="wipe(up)">
                                      <p:cBhvr>
                                        <p:cTn id="141" dur="500"/>
                                        <p:tgtEl>
                                          <p:spTgt spid="8"/>
                                        </p:tgtEl>
                                      </p:cBhvr>
                                    </p:animEffect>
                                  </p:childTnLst>
                                </p:cTn>
                              </p:par>
                              <p:par>
                                <p:cTn id="142" presetID="12" presetClass="entr" presetSubtype="4" fill="hold" grpId="0" nodeType="withEffect">
                                  <p:stCondLst>
                                    <p:cond delay="0"/>
                                  </p:stCondLst>
                                  <p:childTnLst>
                                    <p:set>
                                      <p:cBhvr>
                                        <p:cTn id="143" dur="1" fill="hold">
                                          <p:stCondLst>
                                            <p:cond delay="0"/>
                                          </p:stCondLst>
                                        </p:cTn>
                                        <p:tgtEl>
                                          <p:spTgt spid="9"/>
                                        </p:tgtEl>
                                        <p:attrNameLst>
                                          <p:attrName>style.visibility</p:attrName>
                                        </p:attrNameLst>
                                      </p:cBhvr>
                                      <p:to>
                                        <p:strVal val="visible"/>
                                      </p:to>
                                    </p:set>
                                    <p:anim calcmode="lin" valueType="num">
                                      <p:cBhvr additive="base">
                                        <p:cTn id="144" dur="500"/>
                                        <p:tgtEl>
                                          <p:spTgt spid="9"/>
                                        </p:tgtEl>
                                        <p:attrNameLst>
                                          <p:attrName>ppt_y</p:attrName>
                                        </p:attrNameLst>
                                      </p:cBhvr>
                                      <p:tavLst>
                                        <p:tav tm="0">
                                          <p:val>
                                            <p:strVal val="#ppt_y+#ppt_h*1.125000"/>
                                          </p:val>
                                        </p:tav>
                                        <p:tav tm="100000">
                                          <p:val>
                                            <p:strVal val="#ppt_y"/>
                                          </p:val>
                                        </p:tav>
                                      </p:tavLst>
                                    </p:anim>
                                    <p:animEffect transition="in" filter="wipe(up)">
                                      <p:cBhvr>
                                        <p:cTn id="1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7" grpId="0"/>
      <p:bldP spid="48" grpId="0"/>
      <p:bldP spid="8" grpId="0" bldLvl="0" animBg="1"/>
      <p:bldP spid="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69233" y="2948601"/>
            <a:ext cx="4375150" cy="809561"/>
            <a:chOff x="3159911" y="3408233"/>
            <a:chExt cx="2960235" cy="809561"/>
          </a:xfrm>
        </p:grpSpPr>
        <p:sp>
          <p:nvSpPr>
            <p:cNvPr id="25" name="矩形 24"/>
            <p:cNvSpPr/>
            <p:nvPr/>
          </p:nvSpPr>
          <p:spPr bwMode="auto">
            <a:xfrm>
              <a:off x="3165095" y="3731122"/>
              <a:ext cx="2955051" cy="48667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点击输入简要文字内容，文字内容需概括精炼，言简意赅的说明分项内容点击输入简要文字内容，文字内容需概括精炼，言简意赅的说明分项内容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26" name="文本框 25"/>
            <p:cNvSpPr txBox="1"/>
            <p:nvPr/>
          </p:nvSpPr>
          <p:spPr>
            <a:xfrm>
              <a:off x="3159911" y="3408233"/>
              <a:ext cx="1706754" cy="367408"/>
            </a:xfrm>
            <a:prstGeom prst="rect">
              <a:avLst/>
            </a:prstGeom>
            <a:noFill/>
          </p:spPr>
          <p:txBody>
            <a:bodyPr wrap="square" rtlCol="0">
              <a:spAutoFit/>
              <a:scene3d>
                <a:camera prst="orthographicFront"/>
                <a:lightRig rig="threePt" dir="t"/>
              </a:scene3d>
              <a:sp3d contourW="12700"/>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grpSp>
      <p:sp>
        <p:nvSpPr>
          <p:cNvPr id="23" name="矩形 22"/>
          <p:cNvSpPr/>
          <p:nvPr/>
        </p:nvSpPr>
        <p:spPr bwMode="auto">
          <a:xfrm>
            <a:off x="948282" y="1995456"/>
            <a:ext cx="4396102" cy="794833"/>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点击输入简要文字内容，文字内容需概括精炼，言简意赅的说明分项内容点击输入简要文字内容，文字内容需概括精炼，言简意赅的说明分项内容</a:t>
            </a:r>
            <a:endParaRPr kumimoji="0" lang="en-US" altLang="zh-CN" sz="105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24" name="PA-文本框 23"/>
          <p:cNvSpPr txBox="1"/>
          <p:nvPr>
            <p:custDataLst>
              <p:tags r:id="rId1"/>
            </p:custDataLst>
          </p:nvPr>
        </p:nvSpPr>
        <p:spPr>
          <a:xfrm>
            <a:off x="948281" y="1421999"/>
            <a:ext cx="3333892" cy="64248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13" name="矩形 12"/>
          <p:cNvSpPr/>
          <p:nvPr/>
        </p:nvSpPr>
        <p:spPr>
          <a:xfrm>
            <a:off x="1229527" y="4742943"/>
            <a:ext cx="284732" cy="927175"/>
          </a:xfrm>
          <a:prstGeom prst="rect">
            <a:avLst/>
          </a:pr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4" name="矩形 13"/>
          <p:cNvSpPr/>
          <p:nvPr/>
        </p:nvSpPr>
        <p:spPr>
          <a:xfrm>
            <a:off x="1992689" y="5033520"/>
            <a:ext cx="284732" cy="636598"/>
          </a:xfrm>
          <a:prstGeom prst="rect">
            <a:avLst/>
          </a:prstGeom>
          <a:solidFill>
            <a:srgbClr val="0D0A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5" name="矩形 14"/>
          <p:cNvSpPr/>
          <p:nvPr/>
        </p:nvSpPr>
        <p:spPr>
          <a:xfrm>
            <a:off x="2755851" y="4358313"/>
            <a:ext cx="284732" cy="1311805"/>
          </a:xfrm>
          <a:prstGeom prst="rect">
            <a:avLst/>
          </a:pr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6" name="矩形 15"/>
          <p:cNvSpPr/>
          <p:nvPr/>
        </p:nvSpPr>
        <p:spPr>
          <a:xfrm>
            <a:off x="3519013" y="4487970"/>
            <a:ext cx="284732" cy="1182147"/>
          </a:xfrm>
          <a:prstGeom prst="rect">
            <a:avLst/>
          </a:prstGeom>
          <a:solidFill>
            <a:srgbClr val="0D0A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7" name="矩形 16"/>
          <p:cNvSpPr/>
          <p:nvPr/>
        </p:nvSpPr>
        <p:spPr>
          <a:xfrm>
            <a:off x="4282173" y="3995461"/>
            <a:ext cx="284732" cy="1674657"/>
          </a:xfrm>
          <a:prstGeom prst="rect">
            <a:avLst/>
          </a:pr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8" name="文本框 17"/>
          <p:cNvSpPr txBox="1"/>
          <p:nvPr/>
        </p:nvSpPr>
        <p:spPr>
          <a:xfrm>
            <a:off x="867692" y="5696580"/>
            <a:ext cx="1008402" cy="22987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文字添加</a:t>
            </a:r>
          </a:p>
        </p:txBody>
      </p:sp>
      <p:sp>
        <p:nvSpPr>
          <p:cNvPr id="19" name="文本框 18"/>
          <p:cNvSpPr txBox="1"/>
          <p:nvPr/>
        </p:nvSpPr>
        <p:spPr>
          <a:xfrm>
            <a:off x="1630853" y="5696580"/>
            <a:ext cx="1008402" cy="22987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文字添加</a:t>
            </a:r>
          </a:p>
        </p:txBody>
      </p:sp>
      <p:sp>
        <p:nvSpPr>
          <p:cNvPr id="20" name="文本框 19"/>
          <p:cNvSpPr txBox="1"/>
          <p:nvPr/>
        </p:nvSpPr>
        <p:spPr>
          <a:xfrm>
            <a:off x="2394014" y="5696580"/>
            <a:ext cx="1008402" cy="22987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文字添加</a:t>
            </a:r>
          </a:p>
        </p:txBody>
      </p:sp>
      <p:sp>
        <p:nvSpPr>
          <p:cNvPr id="21" name="文本框 20"/>
          <p:cNvSpPr txBox="1"/>
          <p:nvPr/>
        </p:nvSpPr>
        <p:spPr>
          <a:xfrm>
            <a:off x="3157175" y="5696580"/>
            <a:ext cx="1008402" cy="22987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文字添加</a:t>
            </a:r>
          </a:p>
        </p:txBody>
      </p:sp>
      <p:sp>
        <p:nvSpPr>
          <p:cNvPr id="22" name="文本框 21"/>
          <p:cNvSpPr txBox="1"/>
          <p:nvPr/>
        </p:nvSpPr>
        <p:spPr>
          <a:xfrm>
            <a:off x="3920338" y="5696580"/>
            <a:ext cx="1008402" cy="22987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文字添加</a:t>
            </a: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49335" y="1938635"/>
            <a:ext cx="2660650" cy="1773594"/>
          </a:xfrm>
          <a:prstGeom prst="rect">
            <a:avLst/>
          </a:prstGeom>
        </p:spPr>
      </p:pic>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8345" y="1910031"/>
            <a:ext cx="2764155" cy="1830803"/>
          </a:xfrm>
          <a:prstGeom prst="rect">
            <a:avLst/>
          </a:prstGeom>
        </p:spPr>
      </p:pic>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3940" y="3849365"/>
            <a:ext cx="2660650" cy="1962150"/>
          </a:xfrm>
          <a:prstGeom prst="rect">
            <a:avLst/>
          </a:prstGeom>
        </p:spPr>
      </p:pic>
      <p:grpSp>
        <p:nvGrpSpPr>
          <p:cNvPr id="27" name="组合 26"/>
          <p:cNvGrpSpPr/>
          <p:nvPr/>
        </p:nvGrpSpPr>
        <p:grpSpPr>
          <a:xfrm>
            <a:off x="5808495" y="3849365"/>
            <a:ext cx="2764002" cy="1962150"/>
            <a:chOff x="5808495" y="3849365"/>
            <a:chExt cx="2764002" cy="1962150"/>
          </a:xfrm>
        </p:grpSpPr>
        <p:grpSp>
          <p:nvGrpSpPr>
            <p:cNvPr id="30" name="组合 29"/>
            <p:cNvGrpSpPr/>
            <p:nvPr/>
          </p:nvGrpSpPr>
          <p:grpSpPr>
            <a:xfrm>
              <a:off x="5912076" y="4147416"/>
              <a:ext cx="2522538" cy="1278137"/>
              <a:chOff x="3142438" y="3355155"/>
              <a:chExt cx="1706754" cy="1278137"/>
            </a:xfrm>
          </p:grpSpPr>
          <p:sp>
            <p:nvSpPr>
              <p:cNvPr id="31" name="矩形 30"/>
              <p:cNvSpPr/>
              <p:nvPr/>
            </p:nvSpPr>
            <p:spPr bwMode="auto">
              <a:xfrm>
                <a:off x="3275822" y="3731122"/>
                <a:ext cx="1474933" cy="902170"/>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点击输入简要文字内容，文字内容需概括精炼，言简意赅的说明分项内容点击输入简要文字内容，文字内容需概括精炼，言简意赅的说明分项内容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32" name="文本框 31"/>
              <p:cNvSpPr txBox="1"/>
              <p:nvPr/>
            </p:nvSpPr>
            <p:spPr>
              <a:xfrm>
                <a:off x="3142439" y="3355155"/>
                <a:ext cx="1706754" cy="43614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文字添加</a:t>
                </a:r>
              </a:p>
            </p:txBody>
          </p:sp>
        </p:grpSp>
        <p:sp>
          <p:nvSpPr>
            <p:cNvPr id="8" name="矩形 7"/>
            <p:cNvSpPr/>
            <p:nvPr/>
          </p:nvSpPr>
          <p:spPr>
            <a:xfrm>
              <a:off x="5808495" y="3849365"/>
              <a:ext cx="2764002" cy="1962150"/>
            </a:xfrm>
            <a:prstGeom prst="rect">
              <a:avLst/>
            </a:prstGeom>
            <a:noFill/>
            <a:ln>
              <a:solidFill>
                <a:srgbClr val="F08D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sp>
        <p:nvSpPr>
          <p:cNvPr id="33" name="PA-矩形 7"/>
          <p:cNvSpPr/>
          <p:nvPr>
            <p:custDataLst>
              <p:tags r:id="rId2"/>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项目分析</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34" name="PA-矩形 8"/>
          <p:cNvSpPr/>
          <p:nvPr>
            <p:custDataLst>
              <p:tags r:id="rId3"/>
            </p:custDataLst>
          </p:nvPr>
        </p:nvSpPr>
        <p:spPr>
          <a:xfrm>
            <a:off x="976584" y="504017"/>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PROJECT ANALYSIS</a:t>
            </a:r>
          </a:p>
        </p:txBody>
      </p:sp>
      <p:grpSp>
        <p:nvGrpSpPr>
          <p:cNvPr id="36" name="组合 35"/>
          <p:cNvGrpSpPr/>
          <p:nvPr/>
        </p:nvGrpSpPr>
        <p:grpSpPr>
          <a:xfrm>
            <a:off x="217540" y="1"/>
            <a:ext cx="730741" cy="812800"/>
            <a:chOff x="117754" y="1"/>
            <a:chExt cx="730741" cy="812800"/>
          </a:xfrm>
        </p:grpSpPr>
        <p:sp>
          <p:nvSpPr>
            <p:cNvPr id="37" name="矩形 36"/>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8" name="文本框 37"/>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02</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5" name="矩形 4"/>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6" name="矩形 5"/>
          <p:cNvSpPr/>
          <p:nvPr/>
        </p:nvSpPr>
        <p:spPr>
          <a:xfrm flipV="1">
            <a:off x="0" y="644483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33"/>
                                        </p:tgtEl>
                                        <p:attrNameLst>
                                          <p:attrName>style.visibility</p:attrName>
                                        </p:attrNameLst>
                                      </p:cBhvr>
                                      <p:to>
                                        <p:strVal val="visible"/>
                                      </p:to>
                                    </p:set>
                                    <p:anim to="" calcmode="lin" valueType="num">
                                      <p:cBhvr>
                                        <p:cTn id="12" dur="700" fill="hold">
                                          <p:stCondLst>
                                            <p:cond delay="0"/>
                                          </p:stCondLst>
                                        </p:cTn>
                                        <p:tgtEl>
                                          <p:spTgt spid="33"/>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33"/>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33"/>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33"/>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34"/>
                                        </p:tgtEl>
                                        <p:attrNameLst>
                                          <p:attrName>style.visibility</p:attrName>
                                        </p:attrNameLst>
                                      </p:cBhvr>
                                      <p:to>
                                        <p:strVal val="visible"/>
                                      </p:to>
                                    </p:set>
                                    <p:anim to="" calcmode="lin" valueType="num">
                                      <p:cBhvr>
                                        <p:cTn id="18" dur="700" fill="hold">
                                          <p:stCondLst>
                                            <p:cond delay="0"/>
                                          </p:stCondLst>
                                        </p:cTn>
                                        <p:tgtEl>
                                          <p:spTgt spid="34"/>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4"/>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4"/>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4"/>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46"/>
                            </p:stCondLst>
                            <p:childTnLst>
                              <p:par>
                                <p:cTn id="23" presetID="0" presetClass="entr" presetSubtype="0" fill="hold" grpId="0" nodeType="afterEffect">
                                  <p:stCondLst>
                                    <p:cond delay="0"/>
                                  </p:stCondLst>
                                  <p:iterate type="lt">
                                    <p:tmPct val="10000"/>
                                  </p:iterate>
                                  <p:childTnLst>
                                    <p:set>
                                      <p:cBhvr>
                                        <p:cTn id="24" dur="1" fill="hold">
                                          <p:stCondLst>
                                            <p:cond delay="0"/>
                                          </p:stCondLst>
                                        </p:cTn>
                                        <p:tgtEl>
                                          <p:spTgt spid="24"/>
                                        </p:tgtEl>
                                        <p:attrNameLst>
                                          <p:attrName>style.visibility</p:attrName>
                                        </p:attrNameLst>
                                      </p:cBhvr>
                                      <p:to>
                                        <p:strVal val="visible"/>
                                      </p:to>
                                    </p:set>
                                    <p:anim to="" calcmode="lin" valueType="num">
                                      <p:cBhvr>
                                        <p:cTn id="25" dur="500" fill="hold">
                                          <p:stCondLst>
                                            <p:cond delay="0"/>
                                          </p:stCondLst>
                                        </p:cTn>
                                        <p:tgtEl>
                                          <p:spTgt spid="24"/>
                                        </p:tgtEl>
                                        <p:attrNameLst>
                                          <p:attrName>ppt_x</p:attrName>
                                        </p:attrNameLst>
                                      </p:cBhvr>
                                      <p:tavLst>
                                        <p:tav tm="0" fmla="#ppt_x-(-#ppt_w/2*cos(ppt_r/180*pi))*((1.5-1.5*$)^2-(1.5-1.5*$)^3)">
                                          <p:val>
                                            <p:fltVal val="0"/>
                                          </p:val>
                                        </p:tav>
                                        <p:tav tm="100000">
                                          <p:val>
                                            <p:fltVal val="1"/>
                                          </p:val>
                                        </p:tav>
                                      </p:tavLst>
                                    </p:anim>
                                    <p:anim to="" calcmode="lin" valueType="num">
                                      <p:cBhvr>
                                        <p:cTn id="26" dur="500" fill="hold">
                                          <p:stCondLst>
                                            <p:cond delay="0"/>
                                          </p:stCondLst>
                                        </p:cTn>
                                        <p:tgtEl>
                                          <p:spTgt spid="24"/>
                                        </p:tgtEl>
                                        <p:attrNameLst>
                                          <p:attrName>ppt_y</p:attrName>
                                        </p:attrNameLst>
                                      </p:cBhvr>
                                      <p:tavLst>
                                        <p:tav tm="0" fmla="#ppt_y+(-#ppt_h/2*cos(ppt_r/180*pi))*((1.5-1.5*$)^2-(1.5-1.5*$)^3)">
                                          <p:val>
                                            <p:fltVal val="0"/>
                                          </p:val>
                                        </p:tav>
                                        <p:tav tm="100000">
                                          <p:val>
                                            <p:fltVal val="1"/>
                                          </p:val>
                                        </p:tav>
                                      </p:tavLst>
                                    </p:anim>
                                    <p:anim to="" calcmode="lin" valueType="num">
                                      <p:cBhvr>
                                        <p:cTn id="27" dur="500" fill="hold">
                                          <p:stCondLst>
                                            <p:cond delay="0"/>
                                          </p:stCondLst>
                                        </p:cTn>
                                        <p:tgtEl>
                                          <p:spTgt spid="24"/>
                                        </p:tgtEl>
                                        <p:attrNameLst>
                                          <p:attrName>ppt_h</p:attrName>
                                        </p:attrNameLst>
                                      </p:cBhvr>
                                      <p:tavLst>
                                        <p:tav tm="0" fmla="#ppt_h-(-#ppt_h)*((1.5-1.5*$)^2-(1.5-1.5*$)^3)">
                                          <p:val>
                                            <p:fltVal val="0"/>
                                          </p:val>
                                        </p:tav>
                                        <p:tav tm="100000">
                                          <p:val>
                                            <p:fltVal val="1"/>
                                          </p:val>
                                        </p:tav>
                                      </p:tavLst>
                                    </p:anim>
                                    <p:anim to="" calcmode="lin" valueType="num">
                                      <p:cBhvr>
                                        <p:cTn id="28" dur="500" fill="hold">
                                          <p:stCondLst>
                                            <p:cond delay="0"/>
                                          </p:stCondLst>
                                        </p:cTn>
                                        <p:tgtEl>
                                          <p:spTgt spid="24"/>
                                        </p:tgtEl>
                                        <p:attrNameLst>
                                          <p:attrName>ppt_w</p:attrName>
                                        </p:attrNameLst>
                                      </p:cBhvr>
                                      <p:tavLst>
                                        <p:tav tm="0" fmla="#ppt_w-(-#ppt_w)*((1.5-1.5*$)^2-(1.5-1.5*$)^3)">
                                          <p:val>
                                            <p:fltVal val="0"/>
                                          </p:val>
                                        </p:tav>
                                        <p:tav tm="100000">
                                          <p:val>
                                            <p:fltVal val="1"/>
                                          </p:val>
                                        </p:tav>
                                      </p:tavLst>
                                    </p:anim>
                                  </p:childTnLst>
                                </p:cTn>
                              </p:par>
                            </p:childTnLst>
                          </p:cTn>
                        </p:par>
                        <p:par>
                          <p:cTn id="29" fill="hold">
                            <p:stCondLst>
                              <p:cond delay="1796"/>
                            </p:stCondLst>
                            <p:childTnLst>
                              <p:par>
                                <p:cTn id="30" presetID="10" presetClass="entr" presetSubtype="0" fill="hold" nodeType="afterEffect">
                                  <p:stCondLst>
                                    <p:cond delay="0"/>
                                  </p:stCondLst>
                                  <p:iterate type="lt">
                                    <p:tmPct val="2308"/>
                                  </p:iterate>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fade">
                                      <p:cBhvr>
                                        <p:cTn id="32" dur="500"/>
                                        <p:tgtEl>
                                          <p:spTgt spid="23">
                                            <p:txEl>
                                              <p:pRg st="0" end="0"/>
                                            </p:txEl>
                                          </p:spTgt>
                                        </p:tgtEl>
                                      </p:cBhvr>
                                    </p:animEffect>
                                  </p:childTnLst>
                                </p:cTn>
                              </p:par>
                            </p:childTnLst>
                          </p:cTn>
                        </p:par>
                        <p:par>
                          <p:cTn id="33" fill="hold">
                            <p:stCondLst>
                              <p:cond delay="3023"/>
                            </p:stCondLst>
                            <p:childTnLst>
                              <p:par>
                                <p:cTn id="34" presetID="42"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750"/>
                                        <p:tgtEl>
                                          <p:spTgt spid="11"/>
                                        </p:tgtEl>
                                      </p:cBhvr>
                                    </p:animEffect>
                                    <p:anim calcmode="lin" valueType="num">
                                      <p:cBhvr>
                                        <p:cTn id="37" dur="750" fill="hold"/>
                                        <p:tgtEl>
                                          <p:spTgt spid="11"/>
                                        </p:tgtEl>
                                        <p:attrNameLst>
                                          <p:attrName>ppt_x</p:attrName>
                                        </p:attrNameLst>
                                      </p:cBhvr>
                                      <p:tavLst>
                                        <p:tav tm="0">
                                          <p:val>
                                            <p:strVal val="#ppt_x"/>
                                          </p:val>
                                        </p:tav>
                                        <p:tav tm="100000">
                                          <p:val>
                                            <p:strVal val="#ppt_x"/>
                                          </p:val>
                                        </p:tav>
                                      </p:tavLst>
                                    </p:anim>
                                    <p:anim calcmode="lin" valueType="num">
                                      <p:cBhvr>
                                        <p:cTn id="38" dur="750" fill="hold"/>
                                        <p:tgtEl>
                                          <p:spTgt spid="11"/>
                                        </p:tgtEl>
                                        <p:attrNameLst>
                                          <p:attrName>ppt_y</p:attrName>
                                        </p:attrNameLst>
                                      </p:cBhvr>
                                      <p:tavLst>
                                        <p:tav tm="0">
                                          <p:val>
                                            <p:strVal val="#ppt_y+.1"/>
                                          </p:val>
                                        </p:tav>
                                        <p:tav tm="100000">
                                          <p:val>
                                            <p:strVal val="#ppt_y"/>
                                          </p:val>
                                        </p:tav>
                                      </p:tavLst>
                                    </p:anim>
                                  </p:childTnLst>
                                </p:cTn>
                              </p:par>
                            </p:childTnLst>
                          </p:cTn>
                        </p:par>
                        <p:par>
                          <p:cTn id="39" fill="hold">
                            <p:stCondLst>
                              <p:cond delay="4023"/>
                            </p:stCondLst>
                            <p:childTnLst>
                              <p:par>
                                <p:cTn id="40" presetID="22" presetClass="entr" presetSubtype="4"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250"/>
                                        <p:tgtEl>
                                          <p:spTgt spid="13"/>
                                        </p:tgtEl>
                                      </p:cBhvr>
                                    </p:animEffect>
                                  </p:childTnLst>
                                </p:cTn>
                              </p:par>
                            </p:childTnLst>
                          </p:cTn>
                        </p:par>
                        <p:par>
                          <p:cTn id="43" fill="hold">
                            <p:stCondLst>
                              <p:cond delay="4523"/>
                            </p:stCondLst>
                            <p:childTnLst>
                              <p:par>
                                <p:cTn id="44" presetID="22" presetClass="entr" presetSubtype="4"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250"/>
                                        <p:tgtEl>
                                          <p:spTgt spid="14"/>
                                        </p:tgtEl>
                                      </p:cBhvr>
                                    </p:animEffect>
                                  </p:childTnLst>
                                </p:cTn>
                              </p:par>
                            </p:childTnLst>
                          </p:cTn>
                        </p:par>
                        <p:par>
                          <p:cTn id="47" fill="hold">
                            <p:stCondLst>
                              <p:cond delay="5023"/>
                            </p:stCondLst>
                            <p:childTnLst>
                              <p:par>
                                <p:cTn id="48" presetID="22" presetClass="entr" presetSubtype="4"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250"/>
                                        <p:tgtEl>
                                          <p:spTgt spid="15"/>
                                        </p:tgtEl>
                                      </p:cBhvr>
                                    </p:animEffect>
                                  </p:childTnLst>
                                </p:cTn>
                              </p:par>
                            </p:childTnLst>
                          </p:cTn>
                        </p:par>
                        <p:par>
                          <p:cTn id="51" fill="hold">
                            <p:stCondLst>
                              <p:cond delay="5523"/>
                            </p:stCondLst>
                            <p:childTnLst>
                              <p:par>
                                <p:cTn id="52" presetID="22" presetClass="entr" presetSubtype="4"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down)">
                                      <p:cBhvr>
                                        <p:cTn id="54" dur="250"/>
                                        <p:tgtEl>
                                          <p:spTgt spid="16"/>
                                        </p:tgtEl>
                                      </p:cBhvr>
                                    </p:animEffect>
                                  </p:childTnLst>
                                </p:cTn>
                              </p:par>
                            </p:childTnLst>
                          </p:cTn>
                        </p:par>
                        <p:par>
                          <p:cTn id="55" fill="hold">
                            <p:stCondLst>
                              <p:cond delay="6023"/>
                            </p:stCondLst>
                            <p:childTnLst>
                              <p:par>
                                <p:cTn id="56" presetID="22" presetClass="entr" presetSubtype="4"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down)">
                                      <p:cBhvr>
                                        <p:cTn id="58" dur="250"/>
                                        <p:tgtEl>
                                          <p:spTgt spid="17"/>
                                        </p:tgtEl>
                                      </p:cBhvr>
                                    </p:animEffect>
                                  </p:childTnLst>
                                </p:cTn>
                              </p:par>
                            </p:childTnLst>
                          </p:cTn>
                        </p:par>
                        <p:par>
                          <p:cTn id="59" fill="hold">
                            <p:stCondLst>
                              <p:cond delay="6523"/>
                            </p:stCondLst>
                            <p:childTnLst>
                              <p:par>
                                <p:cTn id="60" presetID="50" presetClass="entr" presetSubtype="0" decel="10000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strVal val="#ppt_w+.3"/>
                                          </p:val>
                                        </p:tav>
                                        <p:tav tm="100000">
                                          <p:val>
                                            <p:strVal val="#ppt_w"/>
                                          </p:val>
                                        </p:tav>
                                      </p:tavLst>
                                    </p:anim>
                                    <p:anim calcmode="lin" valueType="num">
                                      <p:cBhvr>
                                        <p:cTn id="63" dur="500" fill="hold"/>
                                        <p:tgtEl>
                                          <p:spTgt spid="18"/>
                                        </p:tgtEl>
                                        <p:attrNameLst>
                                          <p:attrName>ppt_h</p:attrName>
                                        </p:attrNameLst>
                                      </p:cBhvr>
                                      <p:tavLst>
                                        <p:tav tm="0">
                                          <p:val>
                                            <p:strVal val="#ppt_h"/>
                                          </p:val>
                                        </p:tav>
                                        <p:tav tm="100000">
                                          <p:val>
                                            <p:strVal val="#ppt_h"/>
                                          </p:val>
                                        </p:tav>
                                      </p:tavLst>
                                    </p:anim>
                                    <p:animEffect transition="in" filter="fade">
                                      <p:cBhvr>
                                        <p:cTn id="64" dur="500"/>
                                        <p:tgtEl>
                                          <p:spTgt spid="18"/>
                                        </p:tgtEl>
                                      </p:cBhvr>
                                    </p:animEffect>
                                  </p:childTnLst>
                                </p:cTn>
                              </p:par>
                              <p:par>
                                <p:cTn id="65" presetID="50" presetClass="entr" presetSubtype="0" decel="10000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strVal val="#ppt_w+.3"/>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animEffect transition="in" filter="fade">
                                      <p:cBhvr>
                                        <p:cTn id="69" dur="500"/>
                                        <p:tgtEl>
                                          <p:spTgt spid="19"/>
                                        </p:tgtEl>
                                      </p:cBhvr>
                                    </p:animEffect>
                                  </p:childTnLst>
                                </p:cTn>
                              </p:par>
                              <p:par>
                                <p:cTn id="70" presetID="50" presetClass="entr" presetSubtype="0" decel="10000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strVal val="#ppt_w+.3"/>
                                          </p:val>
                                        </p:tav>
                                        <p:tav tm="100000">
                                          <p:val>
                                            <p:strVal val="#ppt_w"/>
                                          </p:val>
                                        </p:tav>
                                      </p:tavLst>
                                    </p:anim>
                                    <p:anim calcmode="lin" valueType="num">
                                      <p:cBhvr>
                                        <p:cTn id="73" dur="500" fill="hold"/>
                                        <p:tgtEl>
                                          <p:spTgt spid="20"/>
                                        </p:tgtEl>
                                        <p:attrNameLst>
                                          <p:attrName>ppt_h</p:attrName>
                                        </p:attrNameLst>
                                      </p:cBhvr>
                                      <p:tavLst>
                                        <p:tav tm="0">
                                          <p:val>
                                            <p:strVal val="#ppt_h"/>
                                          </p:val>
                                        </p:tav>
                                        <p:tav tm="100000">
                                          <p:val>
                                            <p:strVal val="#ppt_h"/>
                                          </p:val>
                                        </p:tav>
                                      </p:tavLst>
                                    </p:anim>
                                    <p:animEffect transition="in" filter="fade">
                                      <p:cBhvr>
                                        <p:cTn id="74" dur="500"/>
                                        <p:tgtEl>
                                          <p:spTgt spid="20"/>
                                        </p:tgtEl>
                                      </p:cBhvr>
                                    </p:animEffect>
                                  </p:childTnLst>
                                </p:cTn>
                              </p:par>
                              <p:par>
                                <p:cTn id="75" presetID="50" presetClass="entr" presetSubtype="0" decel="10000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ppt_w</p:attrName>
                                        </p:attrNameLst>
                                      </p:cBhvr>
                                      <p:tavLst>
                                        <p:tav tm="0">
                                          <p:val>
                                            <p:strVal val="#ppt_w+.3"/>
                                          </p:val>
                                        </p:tav>
                                        <p:tav tm="100000">
                                          <p:val>
                                            <p:strVal val="#ppt_w"/>
                                          </p:val>
                                        </p:tav>
                                      </p:tavLst>
                                    </p:anim>
                                    <p:anim calcmode="lin" valueType="num">
                                      <p:cBhvr>
                                        <p:cTn id="78" dur="500" fill="hold"/>
                                        <p:tgtEl>
                                          <p:spTgt spid="21"/>
                                        </p:tgtEl>
                                        <p:attrNameLst>
                                          <p:attrName>ppt_h</p:attrName>
                                        </p:attrNameLst>
                                      </p:cBhvr>
                                      <p:tavLst>
                                        <p:tav tm="0">
                                          <p:val>
                                            <p:strVal val="#ppt_h"/>
                                          </p:val>
                                        </p:tav>
                                        <p:tav tm="100000">
                                          <p:val>
                                            <p:strVal val="#ppt_h"/>
                                          </p:val>
                                        </p:tav>
                                      </p:tavLst>
                                    </p:anim>
                                    <p:animEffect transition="in" filter="fade">
                                      <p:cBhvr>
                                        <p:cTn id="79" dur="500"/>
                                        <p:tgtEl>
                                          <p:spTgt spid="21"/>
                                        </p:tgtEl>
                                      </p:cBhvr>
                                    </p:animEffect>
                                  </p:childTnLst>
                                </p:cTn>
                              </p:par>
                              <p:par>
                                <p:cTn id="80" presetID="50" presetClass="entr" presetSubtype="0" decel="10000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p:cTn id="82" dur="500" fill="hold"/>
                                        <p:tgtEl>
                                          <p:spTgt spid="22"/>
                                        </p:tgtEl>
                                        <p:attrNameLst>
                                          <p:attrName>ppt_w</p:attrName>
                                        </p:attrNameLst>
                                      </p:cBhvr>
                                      <p:tavLst>
                                        <p:tav tm="0">
                                          <p:val>
                                            <p:strVal val="#ppt_w+.3"/>
                                          </p:val>
                                        </p:tav>
                                        <p:tav tm="100000">
                                          <p:val>
                                            <p:strVal val="#ppt_w"/>
                                          </p:val>
                                        </p:tav>
                                      </p:tavLst>
                                    </p:anim>
                                    <p:anim calcmode="lin" valueType="num">
                                      <p:cBhvr>
                                        <p:cTn id="83" dur="500" fill="hold"/>
                                        <p:tgtEl>
                                          <p:spTgt spid="22"/>
                                        </p:tgtEl>
                                        <p:attrNameLst>
                                          <p:attrName>ppt_h</p:attrName>
                                        </p:attrNameLst>
                                      </p:cBhvr>
                                      <p:tavLst>
                                        <p:tav tm="0">
                                          <p:val>
                                            <p:strVal val="#ppt_h"/>
                                          </p:val>
                                        </p:tav>
                                        <p:tav tm="100000">
                                          <p:val>
                                            <p:strVal val="#ppt_h"/>
                                          </p:val>
                                        </p:tav>
                                      </p:tavLst>
                                    </p:anim>
                                    <p:animEffect transition="in" filter="fade">
                                      <p:cBhvr>
                                        <p:cTn id="84" dur="500"/>
                                        <p:tgtEl>
                                          <p:spTgt spid="22"/>
                                        </p:tgtEl>
                                      </p:cBhvr>
                                    </p:animEffect>
                                  </p:childTnLst>
                                </p:cTn>
                              </p:par>
                            </p:childTnLst>
                          </p:cTn>
                        </p:par>
                        <p:par>
                          <p:cTn id="85" fill="hold">
                            <p:stCondLst>
                              <p:cond delay="7023"/>
                            </p:stCondLst>
                            <p:childTnLst>
                              <p:par>
                                <p:cTn id="86" presetID="18" presetClass="entr" presetSubtype="9" fill="hold" nodeType="after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strips(upLeft)">
                                      <p:cBhvr>
                                        <p:cTn id="88" dur="500"/>
                                        <p:tgtEl>
                                          <p:spTgt spid="3"/>
                                        </p:tgtEl>
                                      </p:cBhvr>
                                    </p:animEffect>
                                  </p:childTnLst>
                                </p:cTn>
                              </p:par>
                              <p:par>
                                <p:cTn id="89" presetID="18" presetClass="entr" presetSubtype="3" fill="hold" nodeType="withEffect">
                                  <p:stCondLst>
                                    <p:cond delay="250"/>
                                  </p:stCondLst>
                                  <p:childTnLst>
                                    <p:set>
                                      <p:cBhvr>
                                        <p:cTn id="90" dur="1" fill="hold">
                                          <p:stCondLst>
                                            <p:cond delay="0"/>
                                          </p:stCondLst>
                                        </p:cTn>
                                        <p:tgtEl>
                                          <p:spTgt spid="2"/>
                                        </p:tgtEl>
                                        <p:attrNameLst>
                                          <p:attrName>style.visibility</p:attrName>
                                        </p:attrNameLst>
                                      </p:cBhvr>
                                      <p:to>
                                        <p:strVal val="visible"/>
                                      </p:to>
                                    </p:set>
                                    <p:animEffect transition="in" filter="strips(upRight)">
                                      <p:cBhvr>
                                        <p:cTn id="91" dur="500"/>
                                        <p:tgtEl>
                                          <p:spTgt spid="2"/>
                                        </p:tgtEl>
                                      </p:cBhvr>
                                    </p:animEffect>
                                  </p:childTnLst>
                                </p:cTn>
                              </p:par>
                              <p:par>
                                <p:cTn id="92" presetID="18" presetClass="entr" presetSubtype="6" fill="hold" nodeType="withEffect">
                                  <p:stCondLst>
                                    <p:cond delay="500"/>
                                  </p:stCondLst>
                                  <p:childTnLst>
                                    <p:set>
                                      <p:cBhvr>
                                        <p:cTn id="93" dur="1" fill="hold">
                                          <p:stCondLst>
                                            <p:cond delay="0"/>
                                          </p:stCondLst>
                                        </p:cTn>
                                        <p:tgtEl>
                                          <p:spTgt spid="4"/>
                                        </p:tgtEl>
                                        <p:attrNameLst>
                                          <p:attrName>style.visibility</p:attrName>
                                        </p:attrNameLst>
                                      </p:cBhvr>
                                      <p:to>
                                        <p:strVal val="visible"/>
                                      </p:to>
                                    </p:set>
                                    <p:animEffect transition="in" filter="strips(downRight)">
                                      <p:cBhvr>
                                        <p:cTn id="94" dur="500"/>
                                        <p:tgtEl>
                                          <p:spTgt spid="4"/>
                                        </p:tgtEl>
                                      </p:cBhvr>
                                    </p:animEffect>
                                  </p:childTnLst>
                                </p:cTn>
                              </p:par>
                              <p:par>
                                <p:cTn id="95" presetID="18" presetClass="entr" presetSubtype="12" fill="hold" nodeType="withEffect">
                                  <p:stCondLst>
                                    <p:cond delay="800"/>
                                  </p:stCondLst>
                                  <p:childTnLst>
                                    <p:set>
                                      <p:cBhvr>
                                        <p:cTn id="96" dur="1" fill="hold">
                                          <p:stCondLst>
                                            <p:cond delay="0"/>
                                          </p:stCondLst>
                                        </p:cTn>
                                        <p:tgtEl>
                                          <p:spTgt spid="27"/>
                                        </p:tgtEl>
                                        <p:attrNameLst>
                                          <p:attrName>style.visibility</p:attrName>
                                        </p:attrNameLst>
                                      </p:cBhvr>
                                      <p:to>
                                        <p:strVal val="visible"/>
                                      </p:to>
                                    </p:set>
                                    <p:animEffect transition="in" filter="strips(downLeft)">
                                      <p:cBhvr>
                                        <p:cTn id="97" dur="500"/>
                                        <p:tgtEl>
                                          <p:spTgt spid="27"/>
                                        </p:tgtEl>
                                      </p:cBhvr>
                                    </p:animEffect>
                                  </p:childTnLst>
                                </p:cTn>
                              </p:par>
                              <p:par>
                                <p:cTn id="98" presetID="12" presetClass="entr" presetSubtype="4" fill="hold" grpId="0" nodeType="withEffect">
                                  <p:stCondLst>
                                    <p:cond delay="0"/>
                                  </p:stCondLst>
                                  <p:childTnLst>
                                    <p:set>
                                      <p:cBhvr>
                                        <p:cTn id="99" dur="1" fill="hold">
                                          <p:stCondLst>
                                            <p:cond delay="0"/>
                                          </p:stCondLst>
                                        </p:cTn>
                                        <p:tgtEl>
                                          <p:spTgt spid="5"/>
                                        </p:tgtEl>
                                        <p:attrNameLst>
                                          <p:attrName>style.visibility</p:attrName>
                                        </p:attrNameLst>
                                      </p:cBhvr>
                                      <p:to>
                                        <p:strVal val="visible"/>
                                      </p:to>
                                    </p:set>
                                    <p:anim calcmode="lin" valueType="num">
                                      <p:cBhvr additive="base">
                                        <p:cTn id="100" dur="500"/>
                                        <p:tgtEl>
                                          <p:spTgt spid="5"/>
                                        </p:tgtEl>
                                        <p:attrNameLst>
                                          <p:attrName>ppt_y</p:attrName>
                                        </p:attrNameLst>
                                      </p:cBhvr>
                                      <p:tavLst>
                                        <p:tav tm="0">
                                          <p:val>
                                            <p:strVal val="#ppt_y+#ppt_h*1.125000"/>
                                          </p:val>
                                        </p:tav>
                                        <p:tav tm="100000">
                                          <p:val>
                                            <p:strVal val="#ppt_y"/>
                                          </p:val>
                                        </p:tav>
                                      </p:tavLst>
                                    </p:anim>
                                    <p:animEffect transition="in" filter="wipe(up)">
                                      <p:cBhvr>
                                        <p:cTn id="101" dur="500"/>
                                        <p:tgtEl>
                                          <p:spTgt spid="5"/>
                                        </p:tgtEl>
                                      </p:cBhvr>
                                    </p:animEffect>
                                  </p:childTnLst>
                                </p:cTn>
                              </p:par>
                              <p:par>
                                <p:cTn id="102" presetID="12" presetClass="entr" presetSubtype="4"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 calcmode="lin" valueType="num">
                                      <p:cBhvr additive="base">
                                        <p:cTn id="104" dur="500"/>
                                        <p:tgtEl>
                                          <p:spTgt spid="6"/>
                                        </p:tgtEl>
                                        <p:attrNameLst>
                                          <p:attrName>ppt_y</p:attrName>
                                        </p:attrNameLst>
                                      </p:cBhvr>
                                      <p:tavLst>
                                        <p:tav tm="0">
                                          <p:val>
                                            <p:strVal val="#ppt_y+#ppt_h*1.125000"/>
                                          </p:val>
                                        </p:tav>
                                        <p:tav tm="100000">
                                          <p:val>
                                            <p:strVal val="#ppt_y"/>
                                          </p:val>
                                        </p:tav>
                                      </p:tavLst>
                                    </p:anim>
                                    <p:animEffect transition="in" filter="wipe(up)">
                                      <p:cBhvr>
                                        <p:cTn id="10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3" grpId="0" bldLvl="0" animBg="1"/>
      <p:bldP spid="14" grpId="0" animBg="1"/>
      <p:bldP spid="15" grpId="0" bldLvl="0" animBg="1"/>
      <p:bldP spid="16" grpId="0" animBg="1"/>
      <p:bldP spid="17" grpId="0" bldLvl="0" animBg="1"/>
      <p:bldP spid="18" grpId="0"/>
      <p:bldP spid="19" grpId="0"/>
      <p:bldP spid="20" grpId="0"/>
      <p:bldP spid="21" grpId="0"/>
      <p:bldP spid="22" grpId="0"/>
      <p:bldP spid="33" grpId="0"/>
      <p:bldP spid="34" grpId="0"/>
      <p:bldP spid="5" grpId="0" bldLvl="0" animBg="1"/>
      <p:bldP spid="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p:cNvSpPr/>
          <p:nvPr/>
        </p:nvSpPr>
        <p:spPr>
          <a:xfrm>
            <a:off x="1408384" y="1973532"/>
            <a:ext cx="1677716" cy="1748754"/>
          </a:xfrm>
          <a:custGeom>
            <a:avLst/>
            <a:gdLst>
              <a:gd name="connsiteX0" fmla="*/ 217446 w 3616003"/>
              <a:gd name="connsiteY0" fmla="*/ 1996443 h 3769115"/>
              <a:gd name="connsiteX1" fmla="*/ 1848126 w 3616003"/>
              <a:gd name="connsiteY1" fmla="*/ 3 h 3769115"/>
              <a:gd name="connsiteX2" fmla="*/ 3615966 w 3616003"/>
              <a:gd name="connsiteY2" fmla="*/ 1981203 h 3769115"/>
              <a:gd name="connsiteX3" fmla="*/ 1893846 w 3616003"/>
              <a:gd name="connsiteY3" fmla="*/ 3749043 h 3769115"/>
              <a:gd name="connsiteX4" fmla="*/ 202206 w 3616003"/>
              <a:gd name="connsiteY4" fmla="*/ 2880363 h 3769115"/>
              <a:gd name="connsiteX5" fmla="*/ 217446 w 3616003"/>
              <a:gd name="connsiteY5" fmla="*/ 1996443 h 37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0" name="任意多边形: 形状 9"/>
          <p:cNvSpPr/>
          <p:nvPr/>
        </p:nvSpPr>
        <p:spPr>
          <a:xfrm rot="648845">
            <a:off x="3980770" y="2186441"/>
            <a:ext cx="1785744" cy="1322936"/>
          </a:xfrm>
          <a:custGeom>
            <a:avLst/>
            <a:gdLst>
              <a:gd name="connsiteX0" fmla="*/ 1722207 w 5105488"/>
              <a:gd name="connsiteY0" fmla="*/ 21520 h 3782309"/>
              <a:gd name="connsiteX1" fmla="*/ 5105487 w 5105488"/>
              <a:gd name="connsiteY1" fmla="*/ 2017960 h 3782309"/>
              <a:gd name="connsiteX2" fmla="*/ 1737447 w 5105488"/>
              <a:gd name="connsiteY2" fmla="*/ 3770560 h 3782309"/>
              <a:gd name="connsiteX3" fmla="*/ 87 w 5105488"/>
              <a:gd name="connsiteY3" fmla="*/ 1134040 h 3782309"/>
              <a:gd name="connsiteX4" fmla="*/ 1722207 w 5105488"/>
              <a:gd name="connsiteY4" fmla="*/ 21520 h 37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488" h="3782309">
                <a:moveTo>
                  <a:pt x="1722207" y="21520"/>
                </a:moveTo>
                <a:cubicBezTo>
                  <a:pt x="2573107" y="168840"/>
                  <a:pt x="5102947" y="1393120"/>
                  <a:pt x="5105487" y="2017960"/>
                </a:cubicBezTo>
                <a:cubicBezTo>
                  <a:pt x="5108027" y="2642800"/>
                  <a:pt x="2588347" y="3917880"/>
                  <a:pt x="1737447" y="3770560"/>
                </a:cubicBezTo>
                <a:cubicBezTo>
                  <a:pt x="886547" y="3623240"/>
                  <a:pt x="10247" y="1758880"/>
                  <a:pt x="87" y="1134040"/>
                </a:cubicBezTo>
                <a:cubicBezTo>
                  <a:pt x="-10073" y="509200"/>
                  <a:pt x="871307" y="-125800"/>
                  <a:pt x="1722207" y="21520"/>
                </a:cubicBezTo>
                <a:close/>
              </a:path>
            </a:pathLst>
          </a:custGeom>
          <a:solidFill>
            <a:srgbClr val="333F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任意多边形: 形状 10"/>
          <p:cNvSpPr/>
          <p:nvPr/>
        </p:nvSpPr>
        <p:spPr>
          <a:xfrm rot="19607397">
            <a:off x="6482120" y="2119051"/>
            <a:ext cx="1812817" cy="1457716"/>
          </a:xfrm>
          <a:custGeom>
            <a:avLst/>
            <a:gdLst>
              <a:gd name="connsiteX0" fmla="*/ 0 w 3352800"/>
              <a:gd name="connsiteY0" fmla="*/ 899160 h 1767848"/>
              <a:gd name="connsiteX1" fmla="*/ 1676400 w 3352800"/>
              <a:gd name="connsiteY1" fmla="*/ 0 h 1767848"/>
              <a:gd name="connsiteX2" fmla="*/ 3352800 w 3352800"/>
              <a:gd name="connsiteY2" fmla="*/ 899160 h 1767848"/>
              <a:gd name="connsiteX3" fmla="*/ 1676400 w 3352800"/>
              <a:gd name="connsiteY3" fmla="*/ 1767840 h 1767848"/>
              <a:gd name="connsiteX4" fmla="*/ 0 w 3352800"/>
              <a:gd name="connsiteY4" fmla="*/ 899160 h 176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2" name="任意多边形: 形状 11"/>
          <p:cNvSpPr/>
          <p:nvPr/>
        </p:nvSpPr>
        <p:spPr>
          <a:xfrm>
            <a:off x="9141697" y="2080220"/>
            <a:ext cx="1688022" cy="1535378"/>
          </a:xfrm>
          <a:custGeom>
            <a:avLst/>
            <a:gdLst>
              <a:gd name="connsiteX0" fmla="*/ 1743408 w 5141928"/>
              <a:gd name="connsiteY0" fmla="*/ 1737379 h 4415739"/>
              <a:gd name="connsiteX1" fmla="*/ 3419808 w 5141928"/>
              <a:gd name="connsiteY1" fmla="*/ 19 h 4415739"/>
              <a:gd name="connsiteX2" fmla="*/ 5141928 w 5141928"/>
              <a:gd name="connsiteY2" fmla="*/ 1706899 h 4415739"/>
              <a:gd name="connsiteX3" fmla="*/ 3419808 w 5141928"/>
              <a:gd name="connsiteY3" fmla="*/ 4343419 h 4415739"/>
              <a:gd name="connsiteX4" fmla="*/ 36528 w 5141928"/>
              <a:gd name="connsiteY4" fmla="*/ 3505219 h 4415739"/>
              <a:gd name="connsiteX5" fmla="*/ 1743408 w 5141928"/>
              <a:gd name="connsiteY5" fmla="*/ 1737379 h 44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1928" h="4415739">
                <a:moveTo>
                  <a:pt x="1743408" y="1737379"/>
                </a:moveTo>
                <a:cubicBezTo>
                  <a:pt x="2307288" y="1153179"/>
                  <a:pt x="2853388" y="5099"/>
                  <a:pt x="3419808" y="19"/>
                </a:cubicBezTo>
                <a:cubicBezTo>
                  <a:pt x="3986228" y="-5061"/>
                  <a:pt x="5141928" y="982999"/>
                  <a:pt x="5141928" y="1706899"/>
                </a:cubicBezTo>
                <a:cubicBezTo>
                  <a:pt x="5141928" y="2430799"/>
                  <a:pt x="4270708" y="4043699"/>
                  <a:pt x="3419808" y="4343419"/>
                </a:cubicBezTo>
                <a:cubicBezTo>
                  <a:pt x="2568908" y="4643139"/>
                  <a:pt x="318468" y="3942099"/>
                  <a:pt x="36528" y="3505219"/>
                </a:cubicBezTo>
                <a:cubicBezTo>
                  <a:pt x="-245412" y="3068339"/>
                  <a:pt x="1179528" y="2321579"/>
                  <a:pt x="1743408" y="1737379"/>
                </a:cubicBezTo>
                <a:close/>
              </a:path>
            </a:pathLst>
          </a:custGeom>
          <a:solidFill>
            <a:srgbClr val="333F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13" name="组合 12"/>
          <p:cNvGrpSpPr/>
          <p:nvPr/>
        </p:nvGrpSpPr>
        <p:grpSpPr>
          <a:xfrm>
            <a:off x="970997" y="4174355"/>
            <a:ext cx="2522538" cy="981852"/>
            <a:chOff x="3159911" y="3408233"/>
            <a:chExt cx="1706754" cy="981852"/>
          </a:xfrm>
        </p:grpSpPr>
        <p:sp>
          <p:nvSpPr>
            <p:cNvPr id="14" name="矩形 13"/>
            <p:cNvSpPr/>
            <p:nvPr/>
          </p:nvSpPr>
          <p:spPr bwMode="auto">
            <a:xfrm>
              <a:off x="3237667" y="3731122"/>
              <a:ext cx="1551243" cy="658963"/>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ts val="15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15" name="文本框 14"/>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grpSp>
      <p:grpSp>
        <p:nvGrpSpPr>
          <p:cNvPr id="16" name="组合 15"/>
          <p:cNvGrpSpPr/>
          <p:nvPr/>
        </p:nvGrpSpPr>
        <p:grpSpPr>
          <a:xfrm>
            <a:off x="3612373" y="4174355"/>
            <a:ext cx="2522538" cy="981852"/>
            <a:chOff x="3159911" y="3408233"/>
            <a:chExt cx="1706754" cy="981852"/>
          </a:xfrm>
        </p:grpSpPr>
        <p:sp>
          <p:nvSpPr>
            <p:cNvPr id="17" name="矩形 16"/>
            <p:cNvSpPr/>
            <p:nvPr/>
          </p:nvSpPr>
          <p:spPr bwMode="auto">
            <a:xfrm>
              <a:off x="3237667" y="3731122"/>
              <a:ext cx="1551243" cy="658963"/>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ts val="15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18" name="文本框 17"/>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grpSp>
      <p:grpSp>
        <p:nvGrpSpPr>
          <p:cNvPr id="19" name="组合 18"/>
          <p:cNvGrpSpPr/>
          <p:nvPr/>
        </p:nvGrpSpPr>
        <p:grpSpPr>
          <a:xfrm>
            <a:off x="6253749" y="4174355"/>
            <a:ext cx="2522538" cy="981852"/>
            <a:chOff x="3159911" y="3408233"/>
            <a:chExt cx="1706754" cy="981852"/>
          </a:xfrm>
        </p:grpSpPr>
        <p:sp>
          <p:nvSpPr>
            <p:cNvPr id="20" name="矩形 19"/>
            <p:cNvSpPr/>
            <p:nvPr/>
          </p:nvSpPr>
          <p:spPr bwMode="auto">
            <a:xfrm>
              <a:off x="3237667" y="3731122"/>
              <a:ext cx="1551243" cy="658963"/>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ts val="15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21" name="文本框 20"/>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grpSp>
      <p:grpSp>
        <p:nvGrpSpPr>
          <p:cNvPr id="22" name="组合 21"/>
          <p:cNvGrpSpPr/>
          <p:nvPr/>
        </p:nvGrpSpPr>
        <p:grpSpPr>
          <a:xfrm>
            <a:off x="8895125" y="4174355"/>
            <a:ext cx="2522538" cy="981852"/>
            <a:chOff x="3159911" y="3408233"/>
            <a:chExt cx="1706754" cy="981852"/>
          </a:xfrm>
        </p:grpSpPr>
        <p:sp>
          <p:nvSpPr>
            <p:cNvPr id="23" name="矩形 22"/>
            <p:cNvSpPr/>
            <p:nvPr/>
          </p:nvSpPr>
          <p:spPr bwMode="auto">
            <a:xfrm>
              <a:off x="3237667" y="3731122"/>
              <a:ext cx="1551243" cy="658963"/>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ts val="15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24" name="文本框 23"/>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grpSp>
      <p:sp>
        <p:nvSpPr>
          <p:cNvPr id="25" name="椭圆 25"/>
          <p:cNvSpPr/>
          <p:nvPr/>
        </p:nvSpPr>
        <p:spPr>
          <a:xfrm>
            <a:off x="2041482" y="2702527"/>
            <a:ext cx="459760" cy="504126"/>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6" name="椭圆 26"/>
          <p:cNvSpPr/>
          <p:nvPr/>
        </p:nvSpPr>
        <p:spPr>
          <a:xfrm>
            <a:off x="4556566" y="2576796"/>
            <a:ext cx="420691" cy="504126"/>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7" name="椭圆 27"/>
          <p:cNvSpPr/>
          <p:nvPr/>
        </p:nvSpPr>
        <p:spPr>
          <a:xfrm>
            <a:off x="7144627" y="2645377"/>
            <a:ext cx="487802" cy="504126"/>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8" name="椭圆 28"/>
          <p:cNvSpPr/>
          <p:nvPr/>
        </p:nvSpPr>
        <p:spPr>
          <a:xfrm>
            <a:off x="9904331" y="2710116"/>
            <a:ext cx="504126" cy="488949"/>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9"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项目分析</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30"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D3323C"/>
                </a:solidFill>
                <a:effectLst/>
                <a:uLnTx/>
                <a:uFillTx/>
                <a:latin typeface="Century Gothic" panose="020B0502020202020204" pitchFamily="34" charset="0"/>
                <a:ea typeface="等线 Light" panose="02010600030101010101" pitchFamily="2" charset="-122"/>
                <a:cs typeface="+mn-cs"/>
              </a:rPr>
              <a:t>ADVANTAGE ANALYSIS</a:t>
            </a:r>
            <a:endParaRPr kumimoji="0" lang="zh-CN" altLang="en-US" sz="1000" b="0" i="0" u="none" strike="noStrike" kern="1200" cap="none" spc="300" normalizeH="0" baseline="0" noProof="0" dirty="0">
              <a:ln>
                <a:noFill/>
              </a:ln>
              <a:solidFill>
                <a:srgbClr val="D3323C"/>
              </a:solidFill>
              <a:effectLst/>
              <a:uLnTx/>
              <a:uFillTx/>
              <a:latin typeface="Century Gothic" panose="020B0502020202020204" pitchFamily="34" charset="0"/>
              <a:ea typeface="等线 Light" panose="02010600030101010101" pitchFamily="2" charset="-122"/>
              <a:cs typeface="+mn-cs"/>
            </a:endParaRPr>
          </a:p>
        </p:txBody>
      </p:sp>
      <p:grpSp>
        <p:nvGrpSpPr>
          <p:cNvPr id="32" name="组合 31"/>
          <p:cNvGrpSpPr/>
          <p:nvPr/>
        </p:nvGrpSpPr>
        <p:grpSpPr>
          <a:xfrm>
            <a:off x="217540" y="1"/>
            <a:ext cx="730741" cy="812800"/>
            <a:chOff x="117754" y="1"/>
            <a:chExt cx="730741" cy="812800"/>
          </a:xfrm>
          <a:solidFill>
            <a:srgbClr val="F08D4B"/>
          </a:solidFill>
        </p:grpSpPr>
        <p:sp>
          <p:nvSpPr>
            <p:cNvPr id="33" name="矩形 32"/>
            <p:cNvSpPr/>
            <p:nvPr/>
          </p:nvSpPr>
          <p:spPr>
            <a:xfrm>
              <a:off x="120575" y="1"/>
              <a:ext cx="699345" cy="81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4" name="文本框 33"/>
            <p:cNvSpPr txBox="1"/>
            <p:nvPr/>
          </p:nvSpPr>
          <p:spPr>
            <a:xfrm>
              <a:off x="117754" y="51021"/>
              <a:ext cx="730741" cy="705450"/>
            </a:xfrm>
            <a:prstGeom prst="rect">
              <a:avLst/>
            </a:prstGeom>
            <a:grp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02</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37" name="矩形 36"/>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2" name="矩形 1"/>
          <p:cNvSpPr/>
          <p:nvPr/>
        </p:nvSpPr>
        <p:spPr>
          <a:xfrm flipV="1">
            <a:off x="0" y="638895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29"/>
                                        </p:tgtEl>
                                        <p:attrNameLst>
                                          <p:attrName>style.visibility</p:attrName>
                                        </p:attrNameLst>
                                      </p:cBhvr>
                                      <p:to>
                                        <p:strVal val="visible"/>
                                      </p:to>
                                    </p:set>
                                    <p:anim to="" calcmode="lin" valueType="num">
                                      <p:cBhvr>
                                        <p:cTn id="12" dur="700" fill="hold">
                                          <p:stCondLst>
                                            <p:cond delay="0"/>
                                          </p:stCondLst>
                                        </p:cTn>
                                        <p:tgtEl>
                                          <p:spTgt spid="29"/>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29"/>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29"/>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29"/>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30"/>
                                        </p:tgtEl>
                                        <p:attrNameLst>
                                          <p:attrName>style.visibility</p:attrName>
                                        </p:attrNameLst>
                                      </p:cBhvr>
                                      <p:to>
                                        <p:strVal val="visible"/>
                                      </p:to>
                                    </p:set>
                                    <p:anim to="" calcmode="lin" valueType="num">
                                      <p:cBhvr>
                                        <p:cTn id="18" dur="700" fill="hold">
                                          <p:stCondLst>
                                            <p:cond delay="0"/>
                                          </p:stCondLst>
                                        </p:cTn>
                                        <p:tgtEl>
                                          <p:spTgt spid="30"/>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0"/>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0"/>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0"/>
                                        </p:tgtEl>
                                        <p:attrNameLst>
                                          <p:attrName>ppt_w</p:attrName>
                                        </p:attrNameLst>
                                      </p:cBhvr>
                                      <p:tavLst>
                                        <p:tav tm="0" fmla="#ppt_w-(-#ppt_w)*((1.5-1.5*$)^2-(1.5-1.5*$)^3)">
                                          <p:val>
                                            <p:fltVal val="0"/>
                                          </p:val>
                                        </p:tav>
                                        <p:tav tm="100000">
                                          <p:val>
                                            <p:fltVal val="1"/>
                                          </p:val>
                                        </p:tav>
                                      </p:tavLst>
                                    </p:anim>
                                  </p:childTnLst>
                                </p:cTn>
                              </p:par>
                              <p:par>
                                <p:cTn id="22" presetID="2" presetClass="entr" presetSubtype="9" decel="6200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1000" fill="hold"/>
                                        <p:tgtEl>
                                          <p:spTgt spid="9"/>
                                        </p:tgtEl>
                                        <p:attrNameLst>
                                          <p:attrName>ppt_x</p:attrName>
                                        </p:attrNameLst>
                                      </p:cBhvr>
                                      <p:tavLst>
                                        <p:tav tm="0">
                                          <p:val>
                                            <p:strVal val="0-#ppt_w/2"/>
                                          </p:val>
                                        </p:tav>
                                        <p:tav tm="100000">
                                          <p:val>
                                            <p:strVal val="#ppt_x"/>
                                          </p:val>
                                        </p:tav>
                                      </p:tavLst>
                                    </p:anim>
                                    <p:anim calcmode="lin" valueType="num">
                                      <p:cBhvr additive="base">
                                        <p:cTn id="25" dur="1000" fill="hold"/>
                                        <p:tgtEl>
                                          <p:spTgt spid="9"/>
                                        </p:tgtEl>
                                        <p:attrNameLst>
                                          <p:attrName>ppt_y</p:attrName>
                                        </p:attrNameLst>
                                      </p:cBhvr>
                                      <p:tavLst>
                                        <p:tav tm="0">
                                          <p:val>
                                            <p:strVal val="0-#ppt_h/2"/>
                                          </p:val>
                                        </p:tav>
                                        <p:tav tm="100000">
                                          <p:val>
                                            <p:strVal val="#ppt_y"/>
                                          </p:val>
                                        </p:tav>
                                      </p:tavLst>
                                    </p:anim>
                                  </p:childTnLst>
                                </p:cTn>
                              </p:par>
                              <p:par>
                                <p:cTn id="26" presetID="2" presetClass="entr" presetSubtype="12" decel="6200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1000" fill="hold"/>
                                        <p:tgtEl>
                                          <p:spTgt spid="10"/>
                                        </p:tgtEl>
                                        <p:attrNameLst>
                                          <p:attrName>ppt_x</p:attrName>
                                        </p:attrNameLst>
                                      </p:cBhvr>
                                      <p:tavLst>
                                        <p:tav tm="0">
                                          <p:val>
                                            <p:strVal val="0-#ppt_w/2"/>
                                          </p:val>
                                        </p:tav>
                                        <p:tav tm="100000">
                                          <p:val>
                                            <p:strVal val="#ppt_x"/>
                                          </p:val>
                                        </p:tav>
                                      </p:tavLst>
                                    </p:anim>
                                    <p:anim calcmode="lin" valueType="num">
                                      <p:cBhvr additive="base">
                                        <p:cTn id="29" dur="10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6" decel="62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1000" fill="hold"/>
                                        <p:tgtEl>
                                          <p:spTgt spid="11"/>
                                        </p:tgtEl>
                                        <p:attrNameLst>
                                          <p:attrName>ppt_x</p:attrName>
                                        </p:attrNameLst>
                                      </p:cBhvr>
                                      <p:tavLst>
                                        <p:tav tm="0">
                                          <p:val>
                                            <p:strVal val="1+#ppt_w/2"/>
                                          </p:val>
                                        </p:tav>
                                        <p:tav tm="100000">
                                          <p:val>
                                            <p:strVal val="#ppt_x"/>
                                          </p:val>
                                        </p:tav>
                                      </p:tavLst>
                                    </p:anim>
                                    <p:anim calcmode="lin" valueType="num">
                                      <p:cBhvr additive="base">
                                        <p:cTn id="33" dur="10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3" decel="6200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1000" fill="hold"/>
                                        <p:tgtEl>
                                          <p:spTgt spid="12"/>
                                        </p:tgtEl>
                                        <p:attrNameLst>
                                          <p:attrName>ppt_x</p:attrName>
                                        </p:attrNameLst>
                                      </p:cBhvr>
                                      <p:tavLst>
                                        <p:tav tm="0">
                                          <p:val>
                                            <p:strVal val="1+#ppt_w/2"/>
                                          </p:val>
                                        </p:tav>
                                        <p:tav tm="100000">
                                          <p:val>
                                            <p:strVal val="#ppt_x"/>
                                          </p:val>
                                        </p:tav>
                                      </p:tavLst>
                                    </p:anim>
                                    <p:anim calcmode="lin" valueType="num">
                                      <p:cBhvr additive="base">
                                        <p:cTn id="37" dur="1000" fill="hold"/>
                                        <p:tgtEl>
                                          <p:spTgt spid="12"/>
                                        </p:tgtEl>
                                        <p:attrNameLst>
                                          <p:attrName>ppt_y</p:attrName>
                                        </p:attrNameLst>
                                      </p:cBhvr>
                                      <p:tavLst>
                                        <p:tav tm="0">
                                          <p:val>
                                            <p:strVal val="0-#ppt_h/2"/>
                                          </p:val>
                                        </p:tav>
                                        <p:tav tm="100000">
                                          <p:val>
                                            <p:strVal val="#ppt_y"/>
                                          </p:val>
                                        </p:tav>
                                      </p:tavLst>
                                    </p:anim>
                                  </p:childTnLst>
                                </p:cTn>
                              </p:par>
                            </p:childTnLst>
                          </p:cTn>
                        </p:par>
                        <p:par>
                          <p:cTn id="38" fill="hold">
                            <p:stCondLst>
                              <p:cond delay="1092"/>
                            </p:stCondLst>
                            <p:childTnLst>
                              <p:par>
                                <p:cTn id="39" presetID="53" presetClass="entr" presetSubtype="16"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fill="hold"/>
                                        <p:tgtEl>
                                          <p:spTgt spid="26"/>
                                        </p:tgtEl>
                                        <p:attrNameLst>
                                          <p:attrName>ppt_w</p:attrName>
                                        </p:attrNameLst>
                                      </p:cBhvr>
                                      <p:tavLst>
                                        <p:tav tm="0">
                                          <p:val>
                                            <p:fltVal val="0"/>
                                          </p:val>
                                        </p:tav>
                                        <p:tav tm="100000">
                                          <p:val>
                                            <p:strVal val="#ppt_w"/>
                                          </p:val>
                                        </p:tav>
                                      </p:tavLst>
                                    </p:anim>
                                    <p:anim calcmode="lin" valueType="num">
                                      <p:cBhvr>
                                        <p:cTn id="47" dur="500" fill="hold"/>
                                        <p:tgtEl>
                                          <p:spTgt spid="26"/>
                                        </p:tgtEl>
                                        <p:attrNameLst>
                                          <p:attrName>ppt_h</p:attrName>
                                        </p:attrNameLst>
                                      </p:cBhvr>
                                      <p:tavLst>
                                        <p:tav tm="0">
                                          <p:val>
                                            <p:fltVal val="0"/>
                                          </p:val>
                                        </p:tav>
                                        <p:tav tm="100000">
                                          <p:val>
                                            <p:strVal val="#ppt_h"/>
                                          </p:val>
                                        </p:tav>
                                      </p:tavLst>
                                    </p:anim>
                                    <p:animEffect transition="in" filter="fade">
                                      <p:cBhvr>
                                        <p:cTn id="48" dur="500"/>
                                        <p:tgtEl>
                                          <p:spTgt spid="26"/>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1592"/>
                            </p:stCondLst>
                            <p:childTnLst>
                              <p:par>
                                <p:cTn id="60" presetID="22" presetClass="entr" presetSubtype="1"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up)">
                                      <p:cBhvr>
                                        <p:cTn id="62" dur="500"/>
                                        <p:tgtEl>
                                          <p:spTgt spid="13"/>
                                        </p:tgtEl>
                                      </p:cBhvr>
                                    </p:animEffect>
                                  </p:childTnLst>
                                </p:cTn>
                              </p:par>
                            </p:childTnLst>
                          </p:cTn>
                        </p:par>
                        <p:par>
                          <p:cTn id="63" fill="hold">
                            <p:stCondLst>
                              <p:cond delay="2092"/>
                            </p:stCondLst>
                            <p:childTnLst>
                              <p:par>
                                <p:cTn id="64" presetID="22" presetClass="entr" presetSubtype="1" fill="hold"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up)">
                                      <p:cBhvr>
                                        <p:cTn id="66" dur="500"/>
                                        <p:tgtEl>
                                          <p:spTgt spid="16"/>
                                        </p:tgtEl>
                                      </p:cBhvr>
                                    </p:animEffect>
                                  </p:childTnLst>
                                </p:cTn>
                              </p:par>
                            </p:childTnLst>
                          </p:cTn>
                        </p:par>
                        <p:par>
                          <p:cTn id="67" fill="hold">
                            <p:stCondLst>
                              <p:cond delay="2592"/>
                            </p:stCondLst>
                            <p:childTnLst>
                              <p:par>
                                <p:cTn id="68" presetID="22" presetClass="entr" presetSubtype="1"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up)">
                                      <p:cBhvr>
                                        <p:cTn id="70" dur="500"/>
                                        <p:tgtEl>
                                          <p:spTgt spid="19"/>
                                        </p:tgtEl>
                                      </p:cBhvr>
                                    </p:animEffect>
                                  </p:childTnLst>
                                </p:cTn>
                              </p:par>
                            </p:childTnLst>
                          </p:cTn>
                        </p:par>
                        <p:par>
                          <p:cTn id="71" fill="hold">
                            <p:stCondLst>
                              <p:cond delay="3092"/>
                            </p:stCondLst>
                            <p:childTnLst>
                              <p:par>
                                <p:cTn id="72" presetID="22" presetClass="entr" presetSubtype="1" fill="hold"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up)">
                                      <p:cBhvr>
                                        <p:cTn id="74" dur="500"/>
                                        <p:tgtEl>
                                          <p:spTgt spid="22"/>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p:tgtEl>
                                          <p:spTgt spid="37"/>
                                        </p:tgtEl>
                                        <p:attrNameLst>
                                          <p:attrName>ppt_y</p:attrName>
                                        </p:attrNameLst>
                                      </p:cBhvr>
                                      <p:tavLst>
                                        <p:tav tm="0">
                                          <p:val>
                                            <p:strVal val="#ppt_y+#ppt_h*1.125000"/>
                                          </p:val>
                                        </p:tav>
                                        <p:tav tm="100000">
                                          <p:val>
                                            <p:strVal val="#ppt_y"/>
                                          </p:val>
                                        </p:tav>
                                      </p:tavLst>
                                    </p:anim>
                                    <p:animEffect transition="in" filter="wipe(up)">
                                      <p:cBhvr>
                                        <p:cTn id="78" dur="500"/>
                                        <p:tgtEl>
                                          <p:spTgt spid="37"/>
                                        </p:tgtEl>
                                      </p:cBhvr>
                                    </p:animEffect>
                                  </p:childTnLst>
                                </p:cTn>
                              </p:par>
                              <p:par>
                                <p:cTn id="79" presetID="12" presetClass="entr" presetSubtype="4"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anim calcmode="lin" valueType="num">
                                      <p:cBhvr additive="base">
                                        <p:cTn id="81" dur="500"/>
                                        <p:tgtEl>
                                          <p:spTgt spid="2"/>
                                        </p:tgtEl>
                                        <p:attrNameLst>
                                          <p:attrName>ppt_y</p:attrName>
                                        </p:attrNameLst>
                                      </p:cBhvr>
                                      <p:tavLst>
                                        <p:tav tm="0">
                                          <p:val>
                                            <p:strVal val="#ppt_y+#ppt_h*1.125000"/>
                                          </p:val>
                                        </p:tav>
                                        <p:tav tm="100000">
                                          <p:val>
                                            <p:strVal val="#ppt_y"/>
                                          </p:val>
                                        </p:tav>
                                      </p:tavLst>
                                    </p:anim>
                                    <p:animEffect transition="in" filter="wipe(up)">
                                      <p:cBhvr>
                                        <p:cTn id="8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P spid="25" grpId="0" animBg="1"/>
      <p:bldP spid="26" grpId="0" animBg="1"/>
      <p:bldP spid="27" grpId="0" animBg="1"/>
      <p:bldP spid="28" grpId="0" animBg="1"/>
      <p:bldP spid="29" grpId="0"/>
      <p:bldP spid="30" grpId="0"/>
      <p:bldP spid="37" grpId="0" bldLvl="0" animBg="1"/>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0" y="1581785"/>
            <a:ext cx="11859260" cy="4005580"/>
            <a:chOff x="0" y="2491"/>
            <a:chExt cx="18676" cy="6308"/>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5" y="2491"/>
              <a:ext cx="8701" cy="5818"/>
            </a:xfrm>
            <a:custGeom>
              <a:avLst/>
              <a:gdLst>
                <a:gd name="connsiteX0" fmla="*/ 0 w 6661521"/>
                <a:gd name="connsiteY0" fmla="*/ 0 h 3694176"/>
                <a:gd name="connsiteX1" fmla="*/ 6661521 w 6661521"/>
                <a:gd name="connsiteY1" fmla="*/ 0 h 3694176"/>
                <a:gd name="connsiteX2" fmla="*/ 6661521 w 6661521"/>
                <a:gd name="connsiteY2" fmla="*/ 3694176 h 3694176"/>
                <a:gd name="connsiteX3" fmla="*/ 0 w 6661521"/>
                <a:gd name="connsiteY3" fmla="*/ 3694176 h 3694176"/>
              </a:gdLst>
              <a:ahLst/>
              <a:cxnLst>
                <a:cxn ang="0">
                  <a:pos x="connsiteX0" y="connsiteY0"/>
                </a:cxn>
                <a:cxn ang="0">
                  <a:pos x="connsiteX1" y="connsiteY1"/>
                </a:cxn>
                <a:cxn ang="0">
                  <a:pos x="connsiteX2" y="connsiteY2"/>
                </a:cxn>
                <a:cxn ang="0">
                  <a:pos x="connsiteX3" y="connsiteY3"/>
                </a:cxn>
              </a:cxnLst>
              <a:rect l="l" t="t" r="r" b="b"/>
              <a:pathLst>
                <a:path w="6661521" h="3694176">
                  <a:moveTo>
                    <a:pt x="0" y="0"/>
                  </a:moveTo>
                  <a:lnTo>
                    <a:pt x="6661521" y="0"/>
                  </a:lnTo>
                  <a:lnTo>
                    <a:pt x="6661521" y="3694176"/>
                  </a:lnTo>
                  <a:lnTo>
                    <a:pt x="0" y="3694176"/>
                  </a:lnTo>
                  <a:close/>
                </a:path>
              </a:pathLst>
            </a:custGeom>
          </p:spPr>
        </p:pic>
        <p:sp>
          <p:nvSpPr>
            <p:cNvPr id="10" name="矩形 9"/>
            <p:cNvSpPr/>
            <p:nvPr/>
          </p:nvSpPr>
          <p:spPr>
            <a:xfrm>
              <a:off x="0" y="2981"/>
              <a:ext cx="1889" cy="5818"/>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11" name="等腰三角形 10"/>
            <p:cNvSpPr/>
            <p:nvPr/>
          </p:nvSpPr>
          <p:spPr>
            <a:xfrm rot="16200000">
              <a:off x="1365" y="8254"/>
              <a:ext cx="526" cy="522"/>
            </a:xfrm>
            <a:custGeom>
              <a:avLst/>
              <a:gdLst>
                <a:gd name="connsiteX0" fmla="*/ 0 w 250352"/>
                <a:gd name="connsiteY0" fmla="*/ 312940 h 312940"/>
                <a:gd name="connsiteX1" fmla="*/ 125176 w 250352"/>
                <a:gd name="connsiteY1" fmla="*/ 0 h 312940"/>
                <a:gd name="connsiteX2" fmla="*/ 250352 w 250352"/>
                <a:gd name="connsiteY2" fmla="*/ 312940 h 312940"/>
                <a:gd name="connsiteX3" fmla="*/ 0 w 250352"/>
                <a:gd name="connsiteY3" fmla="*/ 312940 h 312940"/>
                <a:gd name="connsiteX0-1" fmla="*/ 0 w 250352"/>
                <a:gd name="connsiteY0-2" fmla="*/ 254325 h 254325"/>
                <a:gd name="connsiteX1-3" fmla="*/ 238499 w 250352"/>
                <a:gd name="connsiteY1-4" fmla="*/ 0 h 254325"/>
                <a:gd name="connsiteX2-5" fmla="*/ 250352 w 250352"/>
                <a:gd name="connsiteY2-6" fmla="*/ 254325 h 254325"/>
                <a:gd name="connsiteX3-7" fmla="*/ 0 w 250352"/>
                <a:gd name="connsiteY3-8" fmla="*/ 254325 h 254325"/>
                <a:gd name="connsiteX0-9" fmla="*/ 0 w 250352"/>
                <a:gd name="connsiteY0-10" fmla="*/ 251468 h 251468"/>
                <a:gd name="connsiteX1-11" fmla="*/ 235642 w 250352"/>
                <a:gd name="connsiteY1-12" fmla="*/ 0 h 251468"/>
                <a:gd name="connsiteX2-13" fmla="*/ 250352 w 250352"/>
                <a:gd name="connsiteY2-14" fmla="*/ 251468 h 251468"/>
                <a:gd name="connsiteX3-15" fmla="*/ 0 w 250352"/>
                <a:gd name="connsiteY3-16" fmla="*/ 251468 h 251468"/>
                <a:gd name="connsiteX0-17" fmla="*/ 0 w 250352"/>
                <a:gd name="connsiteY0-18" fmla="*/ 251468 h 251468"/>
                <a:gd name="connsiteX1-19" fmla="*/ 224212 w 250352"/>
                <a:gd name="connsiteY1-20" fmla="*/ 0 h 251468"/>
                <a:gd name="connsiteX2-21" fmla="*/ 250352 w 250352"/>
                <a:gd name="connsiteY2-22" fmla="*/ 251468 h 251468"/>
                <a:gd name="connsiteX3-23" fmla="*/ 0 w 250352"/>
                <a:gd name="connsiteY3-24" fmla="*/ 251468 h 251468"/>
                <a:gd name="connsiteX0-25" fmla="*/ 0 w 250352"/>
                <a:gd name="connsiteY0-26" fmla="*/ 248755 h 248755"/>
                <a:gd name="connsiteX1-27" fmla="*/ 235065 w 250352"/>
                <a:gd name="connsiteY1-28" fmla="*/ 0 h 248755"/>
                <a:gd name="connsiteX2-29" fmla="*/ 250352 w 250352"/>
                <a:gd name="connsiteY2-30" fmla="*/ 248755 h 248755"/>
                <a:gd name="connsiteX3-31" fmla="*/ 0 w 250352"/>
                <a:gd name="connsiteY3-32" fmla="*/ 248755 h 248755"/>
                <a:gd name="connsiteX0-33" fmla="*/ 0 w 250352"/>
                <a:gd name="connsiteY0-34" fmla="*/ 248755 h 248755"/>
                <a:gd name="connsiteX1-35" fmla="*/ 237778 w 250352"/>
                <a:gd name="connsiteY1-36" fmla="*/ 0 h 248755"/>
                <a:gd name="connsiteX2-37" fmla="*/ 250352 w 250352"/>
                <a:gd name="connsiteY2-38" fmla="*/ 248755 h 248755"/>
                <a:gd name="connsiteX3-39" fmla="*/ 0 w 250352"/>
                <a:gd name="connsiteY3-40" fmla="*/ 248755 h 248755"/>
                <a:gd name="connsiteX0-41" fmla="*/ 0 w 250352"/>
                <a:gd name="connsiteY0-42" fmla="*/ 248755 h 248755"/>
                <a:gd name="connsiteX1-43" fmla="*/ 235065 w 250352"/>
                <a:gd name="connsiteY1-44" fmla="*/ 0 h 248755"/>
                <a:gd name="connsiteX2-45" fmla="*/ 250352 w 250352"/>
                <a:gd name="connsiteY2-46" fmla="*/ 248755 h 248755"/>
                <a:gd name="connsiteX3-47" fmla="*/ 0 w 250352"/>
                <a:gd name="connsiteY3-48" fmla="*/ 248755 h 248755"/>
              </a:gdLst>
              <a:ahLst/>
              <a:cxnLst>
                <a:cxn ang="0">
                  <a:pos x="connsiteX0-1" y="connsiteY0-2"/>
                </a:cxn>
                <a:cxn ang="0">
                  <a:pos x="connsiteX1-3" y="connsiteY1-4"/>
                </a:cxn>
                <a:cxn ang="0">
                  <a:pos x="connsiteX2-5" y="connsiteY2-6"/>
                </a:cxn>
                <a:cxn ang="0">
                  <a:pos x="connsiteX3-7" y="connsiteY3-8"/>
                </a:cxn>
              </a:cxnLst>
              <a:rect l="l" t="t" r="r" b="b"/>
              <a:pathLst>
                <a:path w="250352" h="248755">
                  <a:moveTo>
                    <a:pt x="0" y="248755"/>
                  </a:moveTo>
                  <a:lnTo>
                    <a:pt x="235065" y="0"/>
                  </a:lnTo>
                  <a:lnTo>
                    <a:pt x="250352" y="248755"/>
                  </a:lnTo>
                  <a:lnTo>
                    <a:pt x="0" y="248755"/>
                  </a:lnTo>
                  <a:close/>
                </a:path>
              </a:pathLst>
            </a:custGeom>
            <a:solidFill>
              <a:srgbClr val="0B3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9" name="矩形 8"/>
            <p:cNvSpPr/>
            <p:nvPr/>
          </p:nvSpPr>
          <p:spPr>
            <a:xfrm>
              <a:off x="1367" y="2491"/>
              <a:ext cx="10254" cy="5818"/>
            </a:xfrm>
            <a:custGeom>
              <a:avLst/>
              <a:gdLst>
                <a:gd name="connsiteX0" fmla="*/ 0 w 5880899"/>
                <a:gd name="connsiteY0" fmla="*/ 0 h 2770632"/>
                <a:gd name="connsiteX1" fmla="*/ 5880899 w 5880899"/>
                <a:gd name="connsiteY1" fmla="*/ 0 h 2770632"/>
                <a:gd name="connsiteX2" fmla="*/ 5880899 w 5880899"/>
                <a:gd name="connsiteY2" fmla="*/ 2770632 h 2770632"/>
                <a:gd name="connsiteX3" fmla="*/ 0 w 5880899"/>
                <a:gd name="connsiteY3" fmla="*/ 2770632 h 2770632"/>
                <a:gd name="connsiteX4" fmla="*/ 0 w 5880899"/>
                <a:gd name="connsiteY4" fmla="*/ 0 h 2770632"/>
                <a:gd name="connsiteX0-1" fmla="*/ 0 w 5880899"/>
                <a:gd name="connsiteY0-2" fmla="*/ 0 h 2770632"/>
                <a:gd name="connsiteX1-3" fmla="*/ 5880899 w 5880899"/>
                <a:gd name="connsiteY1-4" fmla="*/ 0 h 2770632"/>
                <a:gd name="connsiteX2-5" fmla="*/ 4955989 w 5880899"/>
                <a:gd name="connsiteY2-6" fmla="*/ 2770632 h 2770632"/>
                <a:gd name="connsiteX3-7" fmla="*/ 0 w 5880899"/>
                <a:gd name="connsiteY3-8" fmla="*/ 2770632 h 2770632"/>
                <a:gd name="connsiteX4-9" fmla="*/ 0 w 5880899"/>
                <a:gd name="connsiteY4-10" fmla="*/ 0 h 27706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0899" h="2770632">
                  <a:moveTo>
                    <a:pt x="0" y="0"/>
                  </a:moveTo>
                  <a:lnTo>
                    <a:pt x="5880899" y="0"/>
                  </a:lnTo>
                  <a:lnTo>
                    <a:pt x="4955989" y="2770632"/>
                  </a:lnTo>
                  <a:lnTo>
                    <a:pt x="0" y="2770632"/>
                  </a:lnTo>
                  <a:lnTo>
                    <a:pt x="0"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Source Han Sans CN"/>
                <a:ea typeface="微软雅黑" panose="020B0503020204020204" pitchFamily="34" charset="-122"/>
                <a:sym typeface="Source Han Sans CN"/>
              </a:endParaRPr>
            </a:p>
          </p:txBody>
        </p:sp>
      </p:grpSp>
      <p:cxnSp>
        <p:nvCxnSpPr>
          <p:cNvPr id="19" name="直接连接符 18"/>
          <p:cNvCxnSpPr/>
          <p:nvPr/>
        </p:nvCxnSpPr>
        <p:spPr>
          <a:xfrm>
            <a:off x="3588665" y="4094276"/>
            <a:ext cx="5021044" cy="0"/>
          </a:xfrm>
          <a:prstGeom prst="line">
            <a:avLst/>
          </a:prstGeom>
          <a:ln w="19050">
            <a:solidFill>
              <a:srgbClr val="A2A5B8"/>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515745" y="4094480"/>
            <a:ext cx="5020945" cy="406400"/>
          </a:xfrm>
          <a:prstGeom prst="rect">
            <a:avLst/>
          </a:prstGeom>
        </p:spPr>
        <p:txBody>
          <a:bodyPr wrap="square">
            <a:spAutoFit/>
          </a:bodyPr>
          <a:lstStyle/>
          <a:p>
            <a:pPr marL="0" marR="0" lvl="0" indent="0" algn="dist" defTabSz="457200" rtl="0" eaLnBrk="1" fontAlgn="auto" latinLnBrk="0" hangingPunct="1">
              <a:lnSpc>
                <a:spcPct val="114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08D4B"/>
                </a:solidFill>
                <a:effectLst/>
                <a:uLnTx/>
                <a:uFillTx/>
                <a:latin typeface="Century Gothic" panose="020B0502020202020204" pitchFamily="34" charset="0"/>
                <a:ea typeface="等线" panose="02010600030101010101" pitchFamily="2" charset="-122"/>
                <a:cs typeface="+mn-cs"/>
              </a:rPr>
              <a:t>PROJECT operation</a:t>
            </a:r>
          </a:p>
        </p:txBody>
      </p:sp>
      <p:sp>
        <p:nvSpPr>
          <p:cNvPr id="33" name="矩形 32"/>
          <p:cNvSpPr/>
          <p:nvPr/>
        </p:nvSpPr>
        <p:spPr>
          <a:xfrm>
            <a:off x="1592225" y="2895638"/>
            <a:ext cx="5021044" cy="1198880"/>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7200" b="1" dirty="0">
                <a:solidFill>
                  <a:schemeClr val="bg1"/>
                </a:solidFill>
                <a:effectLst>
                  <a:outerShdw blurRad="50800" dist="165100" algn="l" rotWithShape="0">
                    <a:prstClr val="black">
                      <a:alpha val="40000"/>
                    </a:prstClr>
                  </a:outerShdw>
                </a:effectLst>
                <a:latin typeface="方正准圆简体" panose="02010601030101010101" pitchFamily="2" charset="-122"/>
                <a:ea typeface="方正准圆简体" panose="02010601030101010101" pitchFamily="2" charset="-122"/>
              </a:rPr>
              <a:t>产品经营</a:t>
            </a:r>
          </a:p>
        </p:txBody>
      </p:sp>
      <p:sp>
        <p:nvSpPr>
          <p:cNvPr id="14" name="文本框 20"/>
          <p:cNvSpPr txBox="1"/>
          <p:nvPr/>
        </p:nvSpPr>
        <p:spPr>
          <a:xfrm flipH="1">
            <a:off x="1683662" y="1760609"/>
            <a:ext cx="5021046" cy="922020"/>
          </a:xfrm>
          <a:prstGeom prst="rect">
            <a:avLst/>
          </a:prstGeom>
          <a:noFill/>
          <a:effectLst>
            <a:outerShdw blurRad="50800" dist="101600" dir="2700000" algn="tl" rotWithShape="0">
              <a:prstClr val="black">
                <a:alpha val="40000"/>
              </a:prstClr>
            </a:outerShdw>
          </a:effectLst>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defRPr/>
            </a:pPr>
            <a:r>
              <a:rPr lang="en-US" altLang="zh-CN" sz="5400" spc="300" dirty="0">
                <a:solidFill>
                  <a:srgbClr val="F08D4B"/>
                </a:solidFill>
                <a:latin typeface="Century Gothic" panose="020B0502020202020204" pitchFamily="34" charset="0"/>
                <a:ea typeface="等线" panose="02010600030101010101" pitchFamily="2" charset="-122"/>
              </a:rPr>
              <a:t>Part Three</a:t>
            </a:r>
          </a:p>
        </p:txBody>
      </p:sp>
      <p:cxnSp>
        <p:nvCxnSpPr>
          <p:cNvPr id="18" name="直接连接符 17"/>
          <p:cNvCxnSpPr/>
          <p:nvPr/>
        </p:nvCxnSpPr>
        <p:spPr>
          <a:xfrm>
            <a:off x="1668425" y="2789788"/>
            <a:ext cx="5021044" cy="0"/>
          </a:xfrm>
          <a:prstGeom prst="line">
            <a:avLst/>
          </a:prstGeom>
          <a:ln w="19050">
            <a:solidFill>
              <a:srgbClr val="A2A5B8"/>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1700"/>
                            </p:stCondLst>
                            <p:childTnLst>
                              <p:par>
                                <p:cTn id="9" presetID="16" presetClass="entr" presetSubtype="37" fill="hold" nodeType="afterEffect">
                                  <p:stCondLst>
                                    <p:cond delay="40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par>
                                <p:cTn id="12" presetID="16" presetClass="entr" presetSubtype="37" fill="hold"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barn(outVertical)">
                                      <p:cBhvr>
                                        <p:cTn id="14" dur="500"/>
                                        <p:tgtEl>
                                          <p:spTgt spid="19"/>
                                        </p:tgtEl>
                                      </p:cBhvr>
                                    </p:animEffect>
                                  </p:childTnLst>
                                </p:cTn>
                              </p:par>
                            </p:childTnLst>
                          </p:cTn>
                        </p:par>
                        <p:par>
                          <p:cTn id="15" fill="hold">
                            <p:stCondLst>
                              <p:cond delay="2600"/>
                            </p:stCondLst>
                            <p:childTnLst>
                              <p:par>
                                <p:cTn id="16" presetID="0" presetClass="entr" presetSubtype="0" fill="hold" grpId="0" nodeType="afterEffect">
                                  <p:stCondLst>
                                    <p:cond delay="0"/>
                                  </p:stCondLst>
                                  <p:iterate type="lt">
                                    <p:tmPct val="14286"/>
                                  </p:iterate>
                                  <p:childTnLst>
                                    <p:set>
                                      <p:cBhvr>
                                        <p:cTn id="17" dur="1" fill="hold">
                                          <p:stCondLst>
                                            <p:cond delay="0"/>
                                          </p:stCondLst>
                                        </p:cTn>
                                        <p:tgtEl>
                                          <p:spTgt spid="33"/>
                                        </p:tgtEl>
                                        <p:attrNameLst>
                                          <p:attrName>style.visibility</p:attrName>
                                        </p:attrNameLst>
                                      </p:cBhvr>
                                      <p:to>
                                        <p:strVal val="visible"/>
                                      </p:to>
                                    </p:set>
                                    <p:anim to="" calcmode="lin" valueType="num">
                                      <p:cBhvr>
                                        <p:cTn id="18" dur="700" fill="hold">
                                          <p:stCondLst>
                                            <p:cond delay="0"/>
                                          </p:stCondLst>
                                        </p:cTn>
                                        <p:tgtEl>
                                          <p:spTgt spid="33"/>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3"/>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3"/>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3"/>
                                        </p:tgtEl>
                                        <p:attrNameLst>
                                          <p:attrName>ppt_w</p:attrName>
                                        </p:attrNameLst>
                                      </p:cBhvr>
                                      <p:tavLst>
                                        <p:tav tm="0" fmla="#ppt_w-(-#ppt_w)*((1.5-1.5*$)^2-(1.5-1.5*$)^3)">
                                          <p:val>
                                            <p:fltVal val="0"/>
                                          </p:val>
                                        </p:tav>
                                        <p:tav tm="100000">
                                          <p:val>
                                            <p:fltVal val="1"/>
                                          </p:val>
                                        </p:tav>
                                      </p:tavLst>
                                    </p:anim>
                                  </p:childTnLst>
                                </p:cTn>
                              </p:par>
                              <p:par>
                                <p:cTn id="22" presetID="0" presetClass="entr" presetSubtype="0" fill="hold" grpId="0" nodeType="withEffect">
                                  <p:stCondLst>
                                    <p:cond delay="0"/>
                                  </p:stCondLst>
                                  <p:iterate type="lt">
                                    <p:tmPct val="3297"/>
                                  </p:iterate>
                                  <p:childTnLst>
                                    <p:set>
                                      <p:cBhvr>
                                        <p:cTn id="23" dur="1" fill="hold">
                                          <p:stCondLst>
                                            <p:cond delay="0"/>
                                          </p:stCondLst>
                                        </p:cTn>
                                        <p:tgtEl>
                                          <p:spTgt spid="31"/>
                                        </p:tgtEl>
                                        <p:attrNameLst>
                                          <p:attrName>style.visibility</p:attrName>
                                        </p:attrNameLst>
                                      </p:cBhvr>
                                      <p:to>
                                        <p:strVal val="visible"/>
                                      </p:to>
                                    </p:set>
                                    <p:anim to="" calcmode="lin" valueType="num">
                                      <p:cBhvr>
                                        <p:cTn id="24" dur="700" fill="hold">
                                          <p:stCondLst>
                                            <p:cond delay="0"/>
                                          </p:stCondLst>
                                        </p:cTn>
                                        <p:tgtEl>
                                          <p:spTgt spid="31"/>
                                        </p:tgtEl>
                                        <p:attrNameLst>
                                          <p:attrName>ppt_x</p:attrName>
                                        </p:attrNameLst>
                                      </p:cBhvr>
                                      <p:tavLst>
                                        <p:tav tm="0" fmla="#ppt_x+(-#ppt_w/2*cos(ppt_r/180*pi))*((1.5-1.5*$)^2-(1.5-1.5*$)^3)">
                                          <p:val>
                                            <p:fltVal val="0"/>
                                          </p:val>
                                        </p:tav>
                                        <p:tav tm="100000">
                                          <p:val>
                                            <p:fltVal val="1"/>
                                          </p:val>
                                        </p:tav>
                                      </p:tavLst>
                                    </p:anim>
                                    <p:anim to="" calcmode="lin" valueType="num">
                                      <p:cBhvr>
                                        <p:cTn id="25" dur="700" fill="hold">
                                          <p:stCondLst>
                                            <p:cond delay="0"/>
                                          </p:stCondLst>
                                        </p:cTn>
                                        <p:tgtEl>
                                          <p:spTgt spid="31"/>
                                        </p:tgtEl>
                                        <p:attrNameLst>
                                          <p:attrName>ppt_y</p:attrName>
                                        </p:attrNameLst>
                                      </p:cBhvr>
                                      <p:tavLst>
                                        <p:tav tm="0" fmla="#ppt_y-(-#ppt_h/2*cos(ppt_r/180*pi))*((1.5-1.5*$)^2-(1.5-1.5*$)^3)">
                                          <p:val>
                                            <p:fltVal val="0"/>
                                          </p:val>
                                        </p:tav>
                                        <p:tav tm="100000">
                                          <p:val>
                                            <p:fltVal val="1"/>
                                          </p:val>
                                        </p:tav>
                                      </p:tavLst>
                                    </p:anim>
                                    <p:anim to="" calcmode="lin" valueType="num">
                                      <p:cBhvr>
                                        <p:cTn id="26" dur="700" fill="hold">
                                          <p:stCondLst>
                                            <p:cond delay="0"/>
                                          </p:stCondLst>
                                        </p:cTn>
                                        <p:tgtEl>
                                          <p:spTgt spid="31"/>
                                        </p:tgtEl>
                                        <p:attrNameLst>
                                          <p:attrName>ppt_h</p:attrName>
                                        </p:attrNameLst>
                                      </p:cBhvr>
                                      <p:tavLst>
                                        <p:tav tm="0" fmla="#ppt_h-(-#ppt_h)*((1.5-1.5*$)^2-(1.5-1.5*$)^3)">
                                          <p:val>
                                            <p:fltVal val="0"/>
                                          </p:val>
                                        </p:tav>
                                        <p:tav tm="100000">
                                          <p:val>
                                            <p:fltVal val="1"/>
                                          </p:val>
                                        </p:tav>
                                      </p:tavLst>
                                    </p:anim>
                                    <p:anim to="" calcmode="lin" valueType="num">
                                      <p:cBhvr>
                                        <p:cTn id="27" dur="700" fill="hold">
                                          <p:stCondLst>
                                            <p:cond delay="0"/>
                                          </p:stCondLst>
                                        </p:cTn>
                                        <p:tgtEl>
                                          <p:spTgt spid="3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1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îšḻíḋé"/>
          <p:cNvSpPr/>
          <p:nvPr/>
        </p:nvSpPr>
        <p:spPr>
          <a:xfrm>
            <a:off x="6215140" y="1409193"/>
            <a:ext cx="2439421" cy="3395454"/>
          </a:xfrm>
          <a:prstGeom prst="rect">
            <a:avLst/>
          </a:prstGeom>
          <a:blipFill rotWithShape="1">
            <a:blip r:embed="rId5"/>
            <a:srcRect/>
            <a:stretch>
              <a:fillRect l="-16012" r="-1584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îṣļîďè"/>
          <p:cNvSpPr/>
          <p:nvPr/>
        </p:nvSpPr>
        <p:spPr>
          <a:xfrm>
            <a:off x="1134923" y="1409193"/>
            <a:ext cx="2439421" cy="3500552"/>
          </a:xfrm>
          <a:prstGeom prst="rect">
            <a:avLst/>
          </a:prstGeom>
          <a:blipFill rotWithShape="1">
            <a:blip r:embed="rId6"/>
            <a:srcRect/>
            <a:stretch>
              <a:fillRect l="-16012" r="-1584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íşḷiḋè"/>
          <p:cNvSpPr/>
          <p:nvPr/>
        </p:nvSpPr>
        <p:spPr>
          <a:xfrm>
            <a:off x="8754670" y="1412717"/>
            <a:ext cx="2439421" cy="1551124"/>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íS1ïdê"/>
          <p:cNvSpPr/>
          <p:nvPr/>
        </p:nvSpPr>
        <p:spPr>
          <a:xfrm>
            <a:off x="6215140" y="4402619"/>
            <a:ext cx="2439421" cy="1551124"/>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ïS1iďé"/>
          <p:cNvSpPr/>
          <p:nvPr/>
        </p:nvSpPr>
        <p:spPr>
          <a:xfrm>
            <a:off x="3691355" y="1412717"/>
            <a:ext cx="2439421" cy="1551124"/>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iSḻiḑê"/>
          <p:cNvSpPr/>
          <p:nvPr/>
        </p:nvSpPr>
        <p:spPr>
          <a:xfrm>
            <a:off x="1134925" y="4402619"/>
            <a:ext cx="2439420" cy="1551124"/>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5" name="组合 13"/>
          <p:cNvGrpSpPr/>
          <p:nvPr/>
        </p:nvGrpSpPr>
        <p:grpSpPr>
          <a:xfrm>
            <a:off x="1305024" y="4512914"/>
            <a:ext cx="2269728" cy="1330749"/>
            <a:chOff x="3624780" y="2412339"/>
            <a:chExt cx="2269728" cy="1330749"/>
          </a:xfrm>
        </p:grpSpPr>
        <p:sp>
          <p:nvSpPr>
            <p:cNvPr id="16" name="文本框 15"/>
            <p:cNvSpPr txBox="1"/>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17" name="文本框 16"/>
            <p:cNvSpPr txBox="1"/>
            <p:nvPr/>
          </p:nvSpPr>
          <p:spPr>
            <a:xfrm>
              <a:off x="3624780" y="2750893"/>
              <a:ext cx="2269728" cy="99219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点击输入简要文字内容，文字内容需概括精炼，言简意赅的说明分项内容言简意赅的说明分项内容点击输入简要文字内容，</a:t>
              </a:r>
            </a:p>
          </p:txBody>
        </p:sp>
      </p:grpSp>
      <p:grpSp>
        <p:nvGrpSpPr>
          <p:cNvPr id="18" name="组合 13"/>
          <p:cNvGrpSpPr/>
          <p:nvPr/>
        </p:nvGrpSpPr>
        <p:grpSpPr>
          <a:xfrm>
            <a:off x="3945746" y="1494437"/>
            <a:ext cx="2269728" cy="1330749"/>
            <a:chOff x="3624780" y="2412339"/>
            <a:chExt cx="2269728" cy="1330749"/>
          </a:xfrm>
        </p:grpSpPr>
        <p:sp>
          <p:nvSpPr>
            <p:cNvPr id="19" name="文本框 18"/>
            <p:cNvSpPr txBox="1"/>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20" name="文本框 19"/>
            <p:cNvSpPr txBox="1"/>
            <p:nvPr/>
          </p:nvSpPr>
          <p:spPr>
            <a:xfrm>
              <a:off x="3624780" y="2750893"/>
              <a:ext cx="2269728" cy="99219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点击输入简要文字内容，文字内容需概括精炼，言简意赅的说明分项内容言简意赅的说明分项内容点击输入简要文字内容，</a:t>
              </a:r>
            </a:p>
          </p:txBody>
        </p:sp>
      </p:grpSp>
      <p:grpSp>
        <p:nvGrpSpPr>
          <p:cNvPr id="21" name="组合 13"/>
          <p:cNvGrpSpPr/>
          <p:nvPr/>
        </p:nvGrpSpPr>
        <p:grpSpPr>
          <a:xfrm>
            <a:off x="6368566" y="4512914"/>
            <a:ext cx="2286635" cy="1353820"/>
            <a:chOff x="3607635" y="2242794"/>
            <a:chExt cx="2286635" cy="1353820"/>
          </a:xfrm>
        </p:grpSpPr>
        <p:sp>
          <p:nvSpPr>
            <p:cNvPr id="22" name="文本框 21"/>
            <p:cNvSpPr txBox="1"/>
            <p:nvPr/>
          </p:nvSpPr>
          <p:spPr>
            <a:xfrm>
              <a:off x="3607635" y="2242794"/>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23" name="文本框 22"/>
            <p:cNvSpPr txBox="1"/>
            <p:nvPr/>
          </p:nvSpPr>
          <p:spPr>
            <a:xfrm>
              <a:off x="3607635" y="2581884"/>
              <a:ext cx="2286635" cy="101473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点击输入简要文字内容，文字内容需概括精炼，言简意赅的说明分项内容言简意赅的说明分项内容点击输入简要文字内容，</a:t>
              </a:r>
            </a:p>
          </p:txBody>
        </p:sp>
      </p:grpSp>
      <p:grpSp>
        <p:nvGrpSpPr>
          <p:cNvPr id="24" name="组合 13"/>
          <p:cNvGrpSpPr/>
          <p:nvPr/>
        </p:nvGrpSpPr>
        <p:grpSpPr>
          <a:xfrm>
            <a:off x="8754670" y="1488087"/>
            <a:ext cx="2269728" cy="1330749"/>
            <a:chOff x="3624780" y="2412339"/>
            <a:chExt cx="2269728" cy="1330749"/>
          </a:xfrm>
        </p:grpSpPr>
        <p:sp>
          <p:nvSpPr>
            <p:cNvPr id="25" name="文本框 24"/>
            <p:cNvSpPr txBox="1"/>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26" name="文本框 25"/>
            <p:cNvSpPr txBox="1"/>
            <p:nvPr/>
          </p:nvSpPr>
          <p:spPr>
            <a:xfrm>
              <a:off x="3624780" y="2750893"/>
              <a:ext cx="2269728" cy="99219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点击输入简要文字内容，文字内容需概括精炼，言简意赅的说明分项内容言简意赅的说明分项内容点击输入简要文字内容，</a:t>
              </a:r>
            </a:p>
          </p:txBody>
        </p:sp>
      </p:grpSp>
      <p:pic>
        <p:nvPicPr>
          <p:cNvPr id="27" name="图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4443" y="3077845"/>
            <a:ext cx="2318483" cy="2876550"/>
          </a:xfrm>
          <a:prstGeom prst="rect">
            <a:avLst/>
          </a:prstGeom>
        </p:spPr>
      </p:pic>
      <p:pic>
        <p:nvPicPr>
          <p:cNvPr id="28" name="图片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06775" y="3077845"/>
            <a:ext cx="2387315" cy="2876550"/>
          </a:xfrm>
          <a:prstGeom prst="rect">
            <a:avLst/>
          </a:prstGeom>
        </p:spPr>
      </p:pic>
      <p:sp>
        <p:nvSpPr>
          <p:cNvPr id="29"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产品概述</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30"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PRODUCTS OVERVIEW</a:t>
            </a:r>
          </a:p>
        </p:txBody>
      </p:sp>
      <p:grpSp>
        <p:nvGrpSpPr>
          <p:cNvPr id="32" name="组合 31"/>
          <p:cNvGrpSpPr/>
          <p:nvPr/>
        </p:nvGrpSpPr>
        <p:grpSpPr>
          <a:xfrm>
            <a:off x="217540" y="1"/>
            <a:ext cx="730741" cy="812800"/>
            <a:chOff x="117754" y="1"/>
            <a:chExt cx="730741" cy="812800"/>
          </a:xfrm>
        </p:grpSpPr>
        <p:sp>
          <p:nvSpPr>
            <p:cNvPr id="33" name="矩形 32"/>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4" name="文本框 33"/>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03</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37" name="矩形 36"/>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2" name="矩形 1"/>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29"/>
                                        </p:tgtEl>
                                        <p:attrNameLst>
                                          <p:attrName>style.visibility</p:attrName>
                                        </p:attrNameLst>
                                      </p:cBhvr>
                                      <p:to>
                                        <p:strVal val="visible"/>
                                      </p:to>
                                    </p:set>
                                    <p:anim to="" calcmode="lin" valueType="num">
                                      <p:cBhvr>
                                        <p:cTn id="12" dur="700" fill="hold">
                                          <p:stCondLst>
                                            <p:cond delay="0"/>
                                          </p:stCondLst>
                                        </p:cTn>
                                        <p:tgtEl>
                                          <p:spTgt spid="29"/>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29"/>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29"/>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29"/>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30"/>
                                        </p:tgtEl>
                                        <p:attrNameLst>
                                          <p:attrName>style.visibility</p:attrName>
                                        </p:attrNameLst>
                                      </p:cBhvr>
                                      <p:to>
                                        <p:strVal val="visible"/>
                                      </p:to>
                                    </p:set>
                                    <p:anim to="" calcmode="lin" valueType="num">
                                      <p:cBhvr>
                                        <p:cTn id="18" dur="700" fill="hold">
                                          <p:stCondLst>
                                            <p:cond delay="0"/>
                                          </p:stCondLst>
                                        </p:cTn>
                                        <p:tgtEl>
                                          <p:spTgt spid="30"/>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0"/>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0"/>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0"/>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69"/>
                            </p:stCondLst>
                            <p:childTnLst>
                              <p:par>
                                <p:cTn id="23" presetID="53" presetClass="entr" presetSubtype="16"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Effect transition="in" filter="fade">
                                      <p:cBhvr>
                                        <p:cTn id="27" dur="500"/>
                                        <p:tgtEl>
                                          <p:spTgt spid="27"/>
                                        </p:tgtEl>
                                      </p:cBhvr>
                                    </p:animEffect>
                                  </p:childTnLst>
                                </p:cTn>
                              </p:par>
                              <p:par>
                                <p:cTn id="28" presetID="53" presetClass="entr" presetSubtype="16"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p:cTn id="30" dur="500" fill="hold"/>
                                        <p:tgtEl>
                                          <p:spTgt spid="28"/>
                                        </p:tgtEl>
                                        <p:attrNameLst>
                                          <p:attrName>ppt_w</p:attrName>
                                        </p:attrNameLst>
                                      </p:cBhvr>
                                      <p:tavLst>
                                        <p:tav tm="0">
                                          <p:val>
                                            <p:fltVal val="0"/>
                                          </p:val>
                                        </p:tav>
                                        <p:tav tm="100000">
                                          <p:val>
                                            <p:strVal val="#ppt_w"/>
                                          </p:val>
                                        </p:tav>
                                      </p:tavLst>
                                    </p:anim>
                                    <p:anim calcmode="lin" valueType="num">
                                      <p:cBhvr>
                                        <p:cTn id="31" dur="500" fill="hold"/>
                                        <p:tgtEl>
                                          <p:spTgt spid="28"/>
                                        </p:tgtEl>
                                        <p:attrNameLst>
                                          <p:attrName>ppt_h</p:attrName>
                                        </p:attrNameLst>
                                      </p:cBhvr>
                                      <p:tavLst>
                                        <p:tav tm="0">
                                          <p:val>
                                            <p:fltVal val="0"/>
                                          </p:val>
                                        </p:tav>
                                        <p:tav tm="100000">
                                          <p:val>
                                            <p:strVal val="#ppt_h"/>
                                          </p:val>
                                        </p:tav>
                                      </p:tavLst>
                                    </p:anim>
                                    <p:animEffect transition="in" filter="fade">
                                      <p:cBhvr>
                                        <p:cTn id="32" dur="500"/>
                                        <p:tgtEl>
                                          <p:spTgt spid="2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par>
                          <p:cTn id="43" fill="hold">
                            <p:stCondLst>
                              <p:cond delay="1569"/>
                            </p:stCondLst>
                            <p:childTnLst>
                              <p:par>
                                <p:cTn id="44" presetID="42"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1000"/>
                                        <p:tgtEl>
                                          <p:spTgt spid="14"/>
                                        </p:tgtEl>
                                      </p:cBhvr>
                                    </p:animEffect>
                                    <p:anim calcmode="lin" valueType="num">
                                      <p:cBhvr>
                                        <p:cTn id="62" dur="1000" fill="hold"/>
                                        <p:tgtEl>
                                          <p:spTgt spid="14"/>
                                        </p:tgtEl>
                                        <p:attrNameLst>
                                          <p:attrName>ppt_x</p:attrName>
                                        </p:attrNameLst>
                                      </p:cBhvr>
                                      <p:tavLst>
                                        <p:tav tm="0">
                                          <p:val>
                                            <p:strVal val="#ppt_x"/>
                                          </p:val>
                                        </p:tav>
                                        <p:tav tm="100000">
                                          <p:val>
                                            <p:strVal val="#ppt_x"/>
                                          </p:val>
                                        </p:tav>
                                      </p:tavLst>
                                    </p:anim>
                                    <p:anim calcmode="lin" valueType="num">
                                      <p:cBhvr>
                                        <p:cTn id="63" dur="1000" fill="hold"/>
                                        <p:tgtEl>
                                          <p:spTgt spid="14"/>
                                        </p:tgtEl>
                                        <p:attrNameLst>
                                          <p:attrName>ppt_y</p:attrName>
                                        </p:attrNameLst>
                                      </p:cBhvr>
                                      <p:tavLst>
                                        <p:tav tm="0">
                                          <p:val>
                                            <p:strVal val="#ppt_y+.1"/>
                                          </p:val>
                                        </p:tav>
                                        <p:tav tm="100000">
                                          <p:val>
                                            <p:strVal val="#ppt_y"/>
                                          </p:val>
                                        </p:tav>
                                      </p:tavLst>
                                    </p:anim>
                                  </p:childTnLst>
                                </p:cTn>
                              </p:par>
                            </p:childTnLst>
                          </p:cTn>
                        </p:par>
                        <p:par>
                          <p:cTn id="64" fill="hold">
                            <p:stCondLst>
                              <p:cond delay="2569"/>
                            </p:stCondLst>
                            <p:childTnLst>
                              <p:par>
                                <p:cTn id="65" presetID="10" presetClass="entr" presetSubtype="0"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par>
                          <p:cTn id="68" fill="hold">
                            <p:stCondLst>
                              <p:cond delay="3069"/>
                            </p:stCondLst>
                            <p:childTnLst>
                              <p:par>
                                <p:cTn id="69" presetID="10" presetClass="entr" presetSubtype="0" fill="hold"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par>
                          <p:cTn id="72" fill="hold">
                            <p:stCondLst>
                              <p:cond delay="3569"/>
                            </p:stCondLst>
                            <p:childTnLst>
                              <p:par>
                                <p:cTn id="73" presetID="10" presetClass="entr" presetSubtype="0" fill="hold"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par>
                          <p:cTn id="76" fill="hold">
                            <p:stCondLst>
                              <p:cond delay="4069"/>
                            </p:stCondLst>
                            <p:childTnLst>
                              <p:par>
                                <p:cTn id="77" presetID="10" presetClass="entr" presetSubtype="0"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2" presetClass="entr" presetSubtype="4"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500"/>
                                        <p:tgtEl>
                                          <p:spTgt spid="37"/>
                                        </p:tgtEl>
                                        <p:attrNameLst>
                                          <p:attrName>ppt_y</p:attrName>
                                        </p:attrNameLst>
                                      </p:cBhvr>
                                      <p:tavLst>
                                        <p:tav tm="0">
                                          <p:val>
                                            <p:strVal val="#ppt_y+#ppt_h*1.125000"/>
                                          </p:val>
                                        </p:tav>
                                        <p:tav tm="100000">
                                          <p:val>
                                            <p:strVal val="#ppt_y"/>
                                          </p:val>
                                        </p:tav>
                                      </p:tavLst>
                                    </p:anim>
                                    <p:animEffect transition="in" filter="wipe(up)">
                                      <p:cBhvr>
                                        <p:cTn id="83" dur="500"/>
                                        <p:tgtEl>
                                          <p:spTgt spid="37"/>
                                        </p:tgtEl>
                                      </p:cBhvr>
                                    </p:animEffect>
                                  </p:childTnLst>
                                </p:cTn>
                              </p:par>
                              <p:par>
                                <p:cTn id="84" presetID="12" presetClass="entr" presetSubtype="4" fill="hold" grpId="0" nodeType="withEffect">
                                  <p:stCondLst>
                                    <p:cond delay="0"/>
                                  </p:stCondLst>
                                  <p:childTnLst>
                                    <p:set>
                                      <p:cBhvr>
                                        <p:cTn id="85" dur="1" fill="hold">
                                          <p:stCondLst>
                                            <p:cond delay="0"/>
                                          </p:stCondLst>
                                        </p:cTn>
                                        <p:tgtEl>
                                          <p:spTgt spid="2"/>
                                        </p:tgtEl>
                                        <p:attrNameLst>
                                          <p:attrName>style.visibility</p:attrName>
                                        </p:attrNameLst>
                                      </p:cBhvr>
                                      <p:to>
                                        <p:strVal val="visible"/>
                                      </p:to>
                                    </p:set>
                                    <p:anim calcmode="lin" valueType="num">
                                      <p:cBhvr additive="base">
                                        <p:cTn id="86" dur="500"/>
                                        <p:tgtEl>
                                          <p:spTgt spid="2"/>
                                        </p:tgtEl>
                                        <p:attrNameLst>
                                          <p:attrName>ppt_y</p:attrName>
                                        </p:attrNameLst>
                                      </p:cBhvr>
                                      <p:tavLst>
                                        <p:tav tm="0">
                                          <p:val>
                                            <p:strVal val="#ppt_y+#ppt_h*1.125000"/>
                                          </p:val>
                                        </p:tav>
                                        <p:tav tm="100000">
                                          <p:val>
                                            <p:strVal val="#ppt_y"/>
                                          </p:val>
                                        </p:tav>
                                      </p:tavLst>
                                    </p:anim>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P spid="13" grpId="0" bldLvl="0" animBg="1"/>
      <p:bldP spid="14" grpId="0" bldLvl="0" animBg="1"/>
      <p:bldP spid="29" grpId="0"/>
      <p:bldP spid="30" grpId="0"/>
      <p:bldP spid="37" grpId="0" bldLvl="0" animBg="1"/>
      <p:bldP spid="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416050" y="1950835"/>
            <a:ext cx="2590800" cy="3191668"/>
          </a:xfrm>
          <a:prstGeom prst="rect">
            <a:avLst/>
          </a:prstGeom>
          <a:solidFill>
            <a:srgbClr val="333F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0" name="矩形 9"/>
          <p:cNvSpPr/>
          <p:nvPr/>
        </p:nvSpPr>
        <p:spPr>
          <a:xfrm>
            <a:off x="4800600" y="1950835"/>
            <a:ext cx="2590800" cy="3191668"/>
          </a:xfrm>
          <a:prstGeom prst="rect">
            <a:avLst/>
          </a:pr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矩形 10"/>
          <p:cNvSpPr/>
          <p:nvPr/>
        </p:nvSpPr>
        <p:spPr>
          <a:xfrm>
            <a:off x="8185150" y="1950835"/>
            <a:ext cx="2590800" cy="3191668"/>
          </a:xfrm>
          <a:prstGeom prst="rect">
            <a:avLst/>
          </a:prstGeom>
          <a:solidFill>
            <a:srgbClr val="333F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0" name="椭圆 18"/>
          <p:cNvSpPr/>
          <p:nvPr/>
        </p:nvSpPr>
        <p:spPr>
          <a:xfrm>
            <a:off x="2365826" y="2430032"/>
            <a:ext cx="691248" cy="627220"/>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1" name="椭圆 19"/>
          <p:cNvSpPr/>
          <p:nvPr/>
        </p:nvSpPr>
        <p:spPr>
          <a:xfrm>
            <a:off x="5750375" y="2507101"/>
            <a:ext cx="691248" cy="473082"/>
          </a:xfrm>
          <a:custGeom>
            <a:avLst/>
            <a:gdLst>
              <a:gd name="connsiteX0" fmla="*/ 250445 w 587641"/>
              <a:gd name="connsiteY0" fmla="*/ 380520 h 402175"/>
              <a:gd name="connsiteX1" fmla="*/ 244764 w 587641"/>
              <a:gd name="connsiteY1" fmla="*/ 385676 h 402175"/>
              <a:gd name="connsiteX2" fmla="*/ 250445 w 587641"/>
              <a:gd name="connsiteY2" fmla="*/ 391347 h 402175"/>
              <a:gd name="connsiteX3" fmla="*/ 337196 w 587641"/>
              <a:gd name="connsiteY3" fmla="*/ 391347 h 402175"/>
              <a:gd name="connsiteX4" fmla="*/ 342877 w 587641"/>
              <a:gd name="connsiteY4" fmla="*/ 385676 h 402175"/>
              <a:gd name="connsiteX5" fmla="*/ 337196 w 587641"/>
              <a:gd name="connsiteY5" fmla="*/ 380520 h 402175"/>
              <a:gd name="connsiteX6" fmla="*/ 220494 w 587641"/>
              <a:gd name="connsiteY6" fmla="*/ 349583 h 402175"/>
              <a:gd name="connsiteX7" fmla="*/ 203970 w 587641"/>
              <a:gd name="connsiteY7" fmla="*/ 369692 h 402175"/>
              <a:gd name="connsiteX8" fmla="*/ 383671 w 587641"/>
              <a:gd name="connsiteY8" fmla="*/ 369692 h 402175"/>
              <a:gd name="connsiteX9" fmla="*/ 367147 w 587641"/>
              <a:gd name="connsiteY9" fmla="*/ 349583 h 402175"/>
              <a:gd name="connsiteX10" fmla="*/ 260286 w 587641"/>
              <a:gd name="connsiteY10" fmla="*/ 93829 h 402175"/>
              <a:gd name="connsiteX11" fmla="*/ 268032 w 587641"/>
              <a:gd name="connsiteY11" fmla="*/ 95375 h 402175"/>
              <a:gd name="connsiteX12" fmla="*/ 274745 w 587641"/>
              <a:gd name="connsiteY12" fmla="*/ 97438 h 402175"/>
              <a:gd name="connsiteX13" fmla="*/ 281975 w 587641"/>
              <a:gd name="connsiteY13" fmla="*/ 100016 h 402175"/>
              <a:gd name="connsiteX14" fmla="*/ 288172 w 587641"/>
              <a:gd name="connsiteY14" fmla="*/ 101562 h 402175"/>
              <a:gd name="connsiteX15" fmla="*/ 302115 w 587641"/>
              <a:gd name="connsiteY15" fmla="*/ 102594 h 402175"/>
              <a:gd name="connsiteX16" fmla="*/ 309861 w 587641"/>
              <a:gd name="connsiteY16" fmla="*/ 101047 h 402175"/>
              <a:gd name="connsiteX17" fmla="*/ 315025 w 587641"/>
              <a:gd name="connsiteY17" fmla="*/ 98985 h 402175"/>
              <a:gd name="connsiteX18" fmla="*/ 320705 w 587641"/>
              <a:gd name="connsiteY18" fmla="*/ 96922 h 402175"/>
              <a:gd name="connsiteX19" fmla="*/ 327419 w 587641"/>
              <a:gd name="connsiteY19" fmla="*/ 94860 h 402175"/>
              <a:gd name="connsiteX20" fmla="*/ 342911 w 587641"/>
              <a:gd name="connsiteY20" fmla="*/ 93829 h 402175"/>
              <a:gd name="connsiteX21" fmla="*/ 348591 w 587641"/>
              <a:gd name="connsiteY21" fmla="*/ 94860 h 402175"/>
              <a:gd name="connsiteX22" fmla="*/ 354788 w 587641"/>
              <a:gd name="connsiteY22" fmla="*/ 96407 h 402175"/>
              <a:gd name="connsiteX23" fmla="*/ 364600 w 587641"/>
              <a:gd name="connsiteY23" fmla="*/ 101562 h 402175"/>
              <a:gd name="connsiteX24" fmla="*/ 380092 w 587641"/>
              <a:gd name="connsiteY24" fmla="*/ 114452 h 402175"/>
              <a:gd name="connsiteX25" fmla="*/ 381125 w 587641"/>
              <a:gd name="connsiteY25" fmla="*/ 115999 h 402175"/>
              <a:gd name="connsiteX26" fmla="*/ 379576 w 587641"/>
              <a:gd name="connsiteY26" fmla="*/ 117030 h 402175"/>
              <a:gd name="connsiteX27" fmla="*/ 361501 w 587641"/>
              <a:gd name="connsiteY27" fmla="*/ 136107 h 402175"/>
              <a:gd name="connsiteX28" fmla="*/ 357887 w 587641"/>
              <a:gd name="connsiteY28" fmla="*/ 146934 h 402175"/>
              <a:gd name="connsiteX29" fmla="*/ 356854 w 587641"/>
              <a:gd name="connsiteY29" fmla="*/ 160855 h 402175"/>
              <a:gd name="connsiteX30" fmla="*/ 357887 w 587641"/>
              <a:gd name="connsiteY30" fmla="*/ 167042 h 402175"/>
              <a:gd name="connsiteX31" fmla="*/ 359952 w 587641"/>
              <a:gd name="connsiteY31" fmla="*/ 175292 h 402175"/>
              <a:gd name="connsiteX32" fmla="*/ 364083 w 587641"/>
              <a:gd name="connsiteY32" fmla="*/ 183025 h 402175"/>
              <a:gd name="connsiteX33" fmla="*/ 371829 w 587641"/>
              <a:gd name="connsiteY33" fmla="*/ 192821 h 402175"/>
              <a:gd name="connsiteX34" fmla="*/ 385772 w 587641"/>
              <a:gd name="connsiteY34" fmla="*/ 201586 h 402175"/>
              <a:gd name="connsiteX35" fmla="*/ 386805 w 587641"/>
              <a:gd name="connsiteY35" fmla="*/ 202102 h 402175"/>
              <a:gd name="connsiteX36" fmla="*/ 387322 w 587641"/>
              <a:gd name="connsiteY36" fmla="*/ 203133 h 402175"/>
              <a:gd name="connsiteX37" fmla="*/ 378543 w 587641"/>
              <a:gd name="connsiteY37" fmla="*/ 220663 h 402175"/>
              <a:gd name="connsiteX38" fmla="*/ 369764 w 587641"/>
              <a:gd name="connsiteY38" fmla="*/ 234069 h 402175"/>
              <a:gd name="connsiteX39" fmla="*/ 359952 w 587641"/>
              <a:gd name="connsiteY39" fmla="*/ 246443 h 402175"/>
              <a:gd name="connsiteX40" fmla="*/ 348075 w 587641"/>
              <a:gd name="connsiteY40" fmla="*/ 256754 h 402175"/>
              <a:gd name="connsiteX41" fmla="*/ 331033 w 587641"/>
              <a:gd name="connsiteY41" fmla="*/ 259848 h 402175"/>
              <a:gd name="connsiteX42" fmla="*/ 318640 w 587641"/>
              <a:gd name="connsiteY42" fmla="*/ 255723 h 402175"/>
              <a:gd name="connsiteX43" fmla="*/ 309861 w 587641"/>
              <a:gd name="connsiteY43" fmla="*/ 252630 h 402175"/>
              <a:gd name="connsiteX44" fmla="*/ 293336 w 587641"/>
              <a:gd name="connsiteY44" fmla="*/ 251598 h 402175"/>
              <a:gd name="connsiteX45" fmla="*/ 279909 w 587641"/>
              <a:gd name="connsiteY45" fmla="*/ 254692 h 402175"/>
              <a:gd name="connsiteX46" fmla="*/ 272163 w 587641"/>
              <a:gd name="connsiteY46" fmla="*/ 257786 h 402175"/>
              <a:gd name="connsiteX47" fmla="*/ 256671 w 587641"/>
              <a:gd name="connsiteY47" fmla="*/ 259848 h 402175"/>
              <a:gd name="connsiteX48" fmla="*/ 240146 w 587641"/>
              <a:gd name="connsiteY48" fmla="*/ 251598 h 402175"/>
              <a:gd name="connsiteX49" fmla="*/ 228785 w 587641"/>
              <a:gd name="connsiteY49" fmla="*/ 239740 h 402175"/>
              <a:gd name="connsiteX50" fmla="*/ 215875 w 587641"/>
              <a:gd name="connsiteY50" fmla="*/ 219116 h 402175"/>
              <a:gd name="connsiteX51" fmla="*/ 210195 w 587641"/>
              <a:gd name="connsiteY51" fmla="*/ 206742 h 402175"/>
              <a:gd name="connsiteX52" fmla="*/ 206063 w 587641"/>
              <a:gd name="connsiteY52" fmla="*/ 196946 h 402175"/>
              <a:gd name="connsiteX53" fmla="*/ 203998 w 587641"/>
              <a:gd name="connsiteY53" fmla="*/ 187666 h 402175"/>
              <a:gd name="connsiteX54" fmla="*/ 202449 w 587641"/>
              <a:gd name="connsiteY54" fmla="*/ 181994 h 402175"/>
              <a:gd name="connsiteX55" fmla="*/ 200899 w 587641"/>
              <a:gd name="connsiteY55" fmla="*/ 173229 h 402175"/>
              <a:gd name="connsiteX56" fmla="*/ 200383 w 587641"/>
              <a:gd name="connsiteY56" fmla="*/ 163949 h 402175"/>
              <a:gd name="connsiteX57" fmla="*/ 200383 w 587641"/>
              <a:gd name="connsiteY57" fmla="*/ 154152 h 402175"/>
              <a:gd name="connsiteX58" fmla="*/ 200899 w 587641"/>
              <a:gd name="connsiteY58" fmla="*/ 145903 h 402175"/>
              <a:gd name="connsiteX59" fmla="*/ 202449 w 587641"/>
              <a:gd name="connsiteY59" fmla="*/ 139200 h 402175"/>
              <a:gd name="connsiteX60" fmla="*/ 205547 w 587641"/>
              <a:gd name="connsiteY60" fmla="*/ 130435 h 402175"/>
              <a:gd name="connsiteX61" fmla="*/ 211228 w 587641"/>
              <a:gd name="connsiteY61" fmla="*/ 119608 h 402175"/>
              <a:gd name="connsiteX62" fmla="*/ 223621 w 587641"/>
              <a:gd name="connsiteY62" fmla="*/ 106203 h 402175"/>
              <a:gd name="connsiteX63" fmla="*/ 235499 w 587641"/>
              <a:gd name="connsiteY63" fmla="*/ 98469 h 402175"/>
              <a:gd name="connsiteX64" fmla="*/ 243761 w 587641"/>
              <a:gd name="connsiteY64" fmla="*/ 95375 h 402175"/>
              <a:gd name="connsiteX65" fmla="*/ 260286 w 587641"/>
              <a:gd name="connsiteY65" fmla="*/ 93829 h 402175"/>
              <a:gd name="connsiteX66" fmla="*/ 333566 w 587641"/>
              <a:gd name="connsiteY66" fmla="*/ 42762 h 402175"/>
              <a:gd name="connsiteX67" fmla="*/ 335114 w 587641"/>
              <a:gd name="connsiteY67" fmla="*/ 44310 h 402175"/>
              <a:gd name="connsiteX68" fmla="*/ 335114 w 587641"/>
              <a:gd name="connsiteY68" fmla="*/ 47921 h 402175"/>
              <a:gd name="connsiteX69" fmla="*/ 333566 w 587641"/>
              <a:gd name="connsiteY69" fmla="*/ 61335 h 402175"/>
              <a:gd name="connsiteX70" fmla="*/ 325825 w 587641"/>
              <a:gd name="connsiteY70" fmla="*/ 76812 h 402175"/>
              <a:gd name="connsiteX71" fmla="*/ 313439 w 587641"/>
              <a:gd name="connsiteY71" fmla="*/ 88162 h 402175"/>
              <a:gd name="connsiteX72" fmla="*/ 302602 w 587641"/>
              <a:gd name="connsiteY72" fmla="*/ 93321 h 402175"/>
              <a:gd name="connsiteX73" fmla="*/ 291764 w 587641"/>
              <a:gd name="connsiteY73" fmla="*/ 95385 h 402175"/>
              <a:gd name="connsiteX74" fmla="*/ 290732 w 587641"/>
              <a:gd name="connsiteY74" fmla="*/ 93837 h 402175"/>
              <a:gd name="connsiteX75" fmla="*/ 290732 w 587641"/>
              <a:gd name="connsiteY75" fmla="*/ 84551 h 402175"/>
              <a:gd name="connsiteX76" fmla="*/ 291764 w 587641"/>
              <a:gd name="connsiteY76" fmla="*/ 78876 h 402175"/>
              <a:gd name="connsiteX77" fmla="*/ 296409 w 587641"/>
              <a:gd name="connsiteY77" fmla="*/ 68042 h 402175"/>
              <a:gd name="connsiteX78" fmla="*/ 313955 w 587641"/>
              <a:gd name="connsiteY78" fmla="*/ 49985 h 402175"/>
              <a:gd name="connsiteX79" fmla="*/ 324276 w 587641"/>
              <a:gd name="connsiteY79" fmla="*/ 45342 h 402175"/>
              <a:gd name="connsiteX80" fmla="*/ 333566 w 587641"/>
              <a:gd name="connsiteY80" fmla="*/ 42762 h 402175"/>
              <a:gd name="connsiteX81" fmla="*/ 103792 w 587641"/>
              <a:gd name="connsiteY81" fmla="*/ 19593 h 402175"/>
              <a:gd name="connsiteX82" fmla="*/ 85203 w 587641"/>
              <a:gd name="connsiteY82" fmla="*/ 38671 h 402175"/>
              <a:gd name="connsiteX83" fmla="*/ 85203 w 587641"/>
              <a:gd name="connsiteY83" fmla="*/ 266054 h 402175"/>
              <a:gd name="connsiteX84" fmla="*/ 103792 w 587641"/>
              <a:gd name="connsiteY84" fmla="*/ 284616 h 402175"/>
              <a:gd name="connsiteX85" fmla="*/ 483849 w 587641"/>
              <a:gd name="connsiteY85" fmla="*/ 284616 h 402175"/>
              <a:gd name="connsiteX86" fmla="*/ 502438 w 587641"/>
              <a:gd name="connsiteY86" fmla="*/ 266054 h 402175"/>
              <a:gd name="connsiteX87" fmla="*/ 502438 w 587641"/>
              <a:gd name="connsiteY87" fmla="*/ 38671 h 402175"/>
              <a:gd name="connsiteX88" fmla="*/ 483849 w 587641"/>
              <a:gd name="connsiteY88" fmla="*/ 19593 h 402175"/>
              <a:gd name="connsiteX89" fmla="*/ 76424 w 587641"/>
              <a:gd name="connsiteY89" fmla="*/ 0 h 402175"/>
              <a:gd name="connsiteX90" fmla="*/ 511217 w 587641"/>
              <a:gd name="connsiteY90" fmla="*/ 0 h 402175"/>
              <a:gd name="connsiteX91" fmla="*/ 533421 w 587641"/>
              <a:gd name="connsiteY91" fmla="*/ 21656 h 402175"/>
              <a:gd name="connsiteX92" fmla="*/ 533421 w 587641"/>
              <a:gd name="connsiteY92" fmla="*/ 152105 h 402175"/>
              <a:gd name="connsiteX93" fmla="*/ 533421 w 587641"/>
              <a:gd name="connsiteY93" fmla="*/ 282554 h 402175"/>
              <a:gd name="connsiteX94" fmla="*/ 533421 w 587641"/>
              <a:gd name="connsiteY94" fmla="*/ 304209 h 402175"/>
              <a:gd name="connsiteX95" fmla="*/ 587641 w 587641"/>
              <a:gd name="connsiteY95" fmla="*/ 369692 h 402175"/>
              <a:gd name="connsiteX96" fmla="*/ 555109 w 587641"/>
              <a:gd name="connsiteY96" fmla="*/ 402175 h 402175"/>
              <a:gd name="connsiteX97" fmla="*/ 32532 w 587641"/>
              <a:gd name="connsiteY97" fmla="*/ 402175 h 402175"/>
              <a:gd name="connsiteX98" fmla="*/ 0 w 587641"/>
              <a:gd name="connsiteY98" fmla="*/ 369692 h 402175"/>
              <a:gd name="connsiteX99" fmla="*/ 54220 w 587641"/>
              <a:gd name="connsiteY99" fmla="*/ 304209 h 402175"/>
              <a:gd name="connsiteX100" fmla="*/ 54220 w 587641"/>
              <a:gd name="connsiteY100" fmla="*/ 282554 h 402175"/>
              <a:gd name="connsiteX101" fmla="*/ 54220 w 587641"/>
              <a:gd name="connsiteY101" fmla="*/ 152105 h 402175"/>
              <a:gd name="connsiteX102" fmla="*/ 54220 w 587641"/>
              <a:gd name="connsiteY102" fmla="*/ 21656 h 402175"/>
              <a:gd name="connsiteX103" fmla="*/ 76424 w 587641"/>
              <a:gd name="connsiteY103" fmla="*/ 0 h 40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87641" h="402175">
                <a:moveTo>
                  <a:pt x="250445" y="380520"/>
                </a:moveTo>
                <a:cubicBezTo>
                  <a:pt x="247346" y="380520"/>
                  <a:pt x="244764" y="382582"/>
                  <a:pt x="244764" y="385676"/>
                </a:cubicBezTo>
                <a:cubicBezTo>
                  <a:pt x="244764" y="388769"/>
                  <a:pt x="247346" y="391347"/>
                  <a:pt x="250445" y="391347"/>
                </a:cubicBezTo>
                <a:lnTo>
                  <a:pt x="337196" y="391347"/>
                </a:lnTo>
                <a:cubicBezTo>
                  <a:pt x="340295" y="391347"/>
                  <a:pt x="342877" y="388769"/>
                  <a:pt x="342877" y="385676"/>
                </a:cubicBezTo>
                <a:cubicBezTo>
                  <a:pt x="342877" y="382582"/>
                  <a:pt x="340295" y="380520"/>
                  <a:pt x="337196" y="380520"/>
                </a:cubicBezTo>
                <a:close/>
                <a:moveTo>
                  <a:pt x="220494" y="349583"/>
                </a:moveTo>
                <a:lnTo>
                  <a:pt x="203970" y="369692"/>
                </a:lnTo>
                <a:lnTo>
                  <a:pt x="383671" y="369692"/>
                </a:lnTo>
                <a:lnTo>
                  <a:pt x="367147" y="349583"/>
                </a:lnTo>
                <a:close/>
                <a:moveTo>
                  <a:pt x="260286" y="93829"/>
                </a:moveTo>
                <a:cubicBezTo>
                  <a:pt x="262868" y="94344"/>
                  <a:pt x="265450" y="94860"/>
                  <a:pt x="268032" y="95375"/>
                </a:cubicBezTo>
                <a:cubicBezTo>
                  <a:pt x="270614" y="95891"/>
                  <a:pt x="272680" y="96922"/>
                  <a:pt x="274745" y="97438"/>
                </a:cubicBezTo>
                <a:cubicBezTo>
                  <a:pt x="277327" y="97953"/>
                  <a:pt x="279393" y="98985"/>
                  <a:pt x="281975" y="100016"/>
                </a:cubicBezTo>
                <a:cubicBezTo>
                  <a:pt x="284041" y="100531"/>
                  <a:pt x="286106" y="101047"/>
                  <a:pt x="288172" y="101562"/>
                </a:cubicBezTo>
                <a:cubicBezTo>
                  <a:pt x="292819" y="103109"/>
                  <a:pt x="297467" y="103625"/>
                  <a:pt x="302115" y="102594"/>
                </a:cubicBezTo>
                <a:cubicBezTo>
                  <a:pt x="304697" y="102078"/>
                  <a:pt x="307279" y="101562"/>
                  <a:pt x="309861" y="101047"/>
                </a:cubicBezTo>
                <a:cubicBezTo>
                  <a:pt x="311410" y="100531"/>
                  <a:pt x="312959" y="99500"/>
                  <a:pt x="315025" y="98985"/>
                </a:cubicBezTo>
                <a:cubicBezTo>
                  <a:pt x="316574" y="98469"/>
                  <a:pt x="318640" y="97438"/>
                  <a:pt x="320705" y="96922"/>
                </a:cubicBezTo>
                <a:cubicBezTo>
                  <a:pt x="322771" y="96407"/>
                  <a:pt x="325353" y="95375"/>
                  <a:pt x="327419" y="94860"/>
                </a:cubicBezTo>
                <a:cubicBezTo>
                  <a:pt x="332583" y="93829"/>
                  <a:pt x="337747" y="93313"/>
                  <a:pt x="342911" y="93829"/>
                </a:cubicBezTo>
                <a:cubicBezTo>
                  <a:pt x="344976" y="94344"/>
                  <a:pt x="347042" y="94344"/>
                  <a:pt x="348591" y="94860"/>
                </a:cubicBezTo>
                <a:cubicBezTo>
                  <a:pt x="350657" y="95375"/>
                  <a:pt x="353239" y="95891"/>
                  <a:pt x="354788" y="96407"/>
                </a:cubicBezTo>
                <a:cubicBezTo>
                  <a:pt x="358403" y="97953"/>
                  <a:pt x="361501" y="99500"/>
                  <a:pt x="364600" y="101562"/>
                </a:cubicBezTo>
                <a:cubicBezTo>
                  <a:pt x="370797" y="104656"/>
                  <a:pt x="375961" y="109296"/>
                  <a:pt x="380092" y="114452"/>
                </a:cubicBezTo>
                <a:cubicBezTo>
                  <a:pt x="380608" y="114968"/>
                  <a:pt x="380608" y="115483"/>
                  <a:pt x="381125" y="115999"/>
                </a:cubicBezTo>
                <a:cubicBezTo>
                  <a:pt x="380608" y="115999"/>
                  <a:pt x="380092" y="116515"/>
                  <a:pt x="379576" y="117030"/>
                </a:cubicBezTo>
                <a:cubicBezTo>
                  <a:pt x="371313" y="121670"/>
                  <a:pt x="365633" y="127857"/>
                  <a:pt x="361501" y="136107"/>
                </a:cubicBezTo>
                <a:cubicBezTo>
                  <a:pt x="359952" y="139716"/>
                  <a:pt x="358403" y="143325"/>
                  <a:pt x="357887" y="146934"/>
                </a:cubicBezTo>
                <a:cubicBezTo>
                  <a:pt x="356337" y="151574"/>
                  <a:pt x="356337" y="156215"/>
                  <a:pt x="356854" y="160855"/>
                </a:cubicBezTo>
                <a:cubicBezTo>
                  <a:pt x="356854" y="162917"/>
                  <a:pt x="357370" y="164980"/>
                  <a:pt x="357887" y="167042"/>
                </a:cubicBezTo>
                <a:cubicBezTo>
                  <a:pt x="358403" y="169620"/>
                  <a:pt x="358919" y="172714"/>
                  <a:pt x="359952" y="175292"/>
                </a:cubicBezTo>
                <a:cubicBezTo>
                  <a:pt x="360985" y="177869"/>
                  <a:pt x="362534" y="180447"/>
                  <a:pt x="364083" y="183025"/>
                </a:cubicBezTo>
                <a:cubicBezTo>
                  <a:pt x="366149" y="186634"/>
                  <a:pt x="368731" y="189728"/>
                  <a:pt x="371829" y="192821"/>
                </a:cubicBezTo>
                <a:cubicBezTo>
                  <a:pt x="375961" y="196431"/>
                  <a:pt x="380608" y="199524"/>
                  <a:pt x="385772" y="201586"/>
                </a:cubicBezTo>
                <a:cubicBezTo>
                  <a:pt x="386289" y="202102"/>
                  <a:pt x="386805" y="202102"/>
                  <a:pt x="386805" y="202102"/>
                </a:cubicBezTo>
                <a:cubicBezTo>
                  <a:pt x="387322" y="202102"/>
                  <a:pt x="387838" y="202618"/>
                  <a:pt x="387322" y="203133"/>
                </a:cubicBezTo>
                <a:cubicBezTo>
                  <a:pt x="384740" y="209320"/>
                  <a:pt x="381641" y="214992"/>
                  <a:pt x="378543" y="220663"/>
                </a:cubicBezTo>
                <a:cubicBezTo>
                  <a:pt x="375961" y="225304"/>
                  <a:pt x="372862" y="229944"/>
                  <a:pt x="369764" y="234069"/>
                </a:cubicBezTo>
                <a:cubicBezTo>
                  <a:pt x="366665" y="238709"/>
                  <a:pt x="363567" y="242834"/>
                  <a:pt x="359952" y="246443"/>
                </a:cubicBezTo>
                <a:cubicBezTo>
                  <a:pt x="356337" y="250567"/>
                  <a:pt x="352722" y="254176"/>
                  <a:pt x="348075" y="256754"/>
                </a:cubicBezTo>
                <a:cubicBezTo>
                  <a:pt x="342394" y="259332"/>
                  <a:pt x="337230" y="260879"/>
                  <a:pt x="331033" y="259848"/>
                </a:cubicBezTo>
                <a:cubicBezTo>
                  <a:pt x="326386" y="259332"/>
                  <a:pt x="322771" y="257270"/>
                  <a:pt x="318640" y="255723"/>
                </a:cubicBezTo>
                <a:cubicBezTo>
                  <a:pt x="315541" y="254692"/>
                  <a:pt x="312959" y="253661"/>
                  <a:pt x="309861" y="252630"/>
                </a:cubicBezTo>
                <a:cubicBezTo>
                  <a:pt x="304180" y="251083"/>
                  <a:pt x="299016" y="251083"/>
                  <a:pt x="293336" y="251598"/>
                </a:cubicBezTo>
                <a:cubicBezTo>
                  <a:pt x="288688" y="251598"/>
                  <a:pt x="284041" y="253145"/>
                  <a:pt x="279909" y="254692"/>
                </a:cubicBezTo>
                <a:cubicBezTo>
                  <a:pt x="277327" y="255723"/>
                  <a:pt x="274745" y="256754"/>
                  <a:pt x="272163" y="257786"/>
                </a:cubicBezTo>
                <a:cubicBezTo>
                  <a:pt x="267516" y="259848"/>
                  <a:pt x="262352" y="260879"/>
                  <a:pt x="256671" y="259848"/>
                </a:cubicBezTo>
                <a:cubicBezTo>
                  <a:pt x="249958" y="258817"/>
                  <a:pt x="244794" y="255723"/>
                  <a:pt x="240146" y="251598"/>
                </a:cubicBezTo>
                <a:cubicBezTo>
                  <a:pt x="236015" y="247989"/>
                  <a:pt x="232400" y="243865"/>
                  <a:pt x="228785" y="239740"/>
                </a:cubicBezTo>
                <a:cubicBezTo>
                  <a:pt x="224138" y="233037"/>
                  <a:pt x="219490" y="226335"/>
                  <a:pt x="215875" y="219116"/>
                </a:cubicBezTo>
                <a:cubicBezTo>
                  <a:pt x="213810" y="214992"/>
                  <a:pt x="211744" y="210867"/>
                  <a:pt x="210195" y="206742"/>
                </a:cubicBezTo>
                <a:cubicBezTo>
                  <a:pt x="208645" y="203133"/>
                  <a:pt x="207613" y="200040"/>
                  <a:pt x="206063" y="196946"/>
                </a:cubicBezTo>
                <a:cubicBezTo>
                  <a:pt x="205547" y="193853"/>
                  <a:pt x="204514" y="190759"/>
                  <a:pt x="203998" y="187666"/>
                </a:cubicBezTo>
                <a:cubicBezTo>
                  <a:pt x="203481" y="186119"/>
                  <a:pt x="202965" y="184057"/>
                  <a:pt x="202449" y="181994"/>
                </a:cubicBezTo>
                <a:cubicBezTo>
                  <a:pt x="201932" y="178901"/>
                  <a:pt x="201416" y="175807"/>
                  <a:pt x="200899" y="173229"/>
                </a:cubicBezTo>
                <a:cubicBezTo>
                  <a:pt x="200899" y="170136"/>
                  <a:pt x="200383" y="167042"/>
                  <a:pt x="200383" y="163949"/>
                </a:cubicBezTo>
                <a:cubicBezTo>
                  <a:pt x="200383" y="160855"/>
                  <a:pt x="200383" y="157246"/>
                  <a:pt x="200383" y="154152"/>
                </a:cubicBezTo>
                <a:cubicBezTo>
                  <a:pt x="200383" y="151574"/>
                  <a:pt x="200899" y="148997"/>
                  <a:pt x="200899" y="145903"/>
                </a:cubicBezTo>
                <a:cubicBezTo>
                  <a:pt x="201416" y="143841"/>
                  <a:pt x="201932" y="141263"/>
                  <a:pt x="202449" y="139200"/>
                </a:cubicBezTo>
                <a:cubicBezTo>
                  <a:pt x="203481" y="136107"/>
                  <a:pt x="204514" y="133013"/>
                  <a:pt x="205547" y="130435"/>
                </a:cubicBezTo>
                <a:cubicBezTo>
                  <a:pt x="206580" y="126311"/>
                  <a:pt x="208645" y="122702"/>
                  <a:pt x="211228" y="119608"/>
                </a:cubicBezTo>
                <a:cubicBezTo>
                  <a:pt x="214842" y="114452"/>
                  <a:pt x="218974" y="109812"/>
                  <a:pt x="223621" y="106203"/>
                </a:cubicBezTo>
                <a:cubicBezTo>
                  <a:pt x="227236" y="103109"/>
                  <a:pt x="230851" y="100531"/>
                  <a:pt x="235499" y="98469"/>
                </a:cubicBezTo>
                <a:cubicBezTo>
                  <a:pt x="238081" y="97438"/>
                  <a:pt x="240663" y="96407"/>
                  <a:pt x="243761" y="95375"/>
                </a:cubicBezTo>
                <a:cubicBezTo>
                  <a:pt x="249441" y="93829"/>
                  <a:pt x="254606" y="93313"/>
                  <a:pt x="260286" y="93829"/>
                </a:cubicBezTo>
                <a:close/>
                <a:moveTo>
                  <a:pt x="333566" y="42762"/>
                </a:moveTo>
                <a:cubicBezTo>
                  <a:pt x="335114" y="42762"/>
                  <a:pt x="335114" y="42762"/>
                  <a:pt x="335114" y="44310"/>
                </a:cubicBezTo>
                <a:cubicBezTo>
                  <a:pt x="335114" y="45858"/>
                  <a:pt x="335114" y="46889"/>
                  <a:pt x="335114" y="47921"/>
                </a:cubicBezTo>
                <a:cubicBezTo>
                  <a:pt x="335630" y="52564"/>
                  <a:pt x="334598" y="57208"/>
                  <a:pt x="333566" y="61335"/>
                </a:cubicBezTo>
                <a:cubicBezTo>
                  <a:pt x="331501" y="66494"/>
                  <a:pt x="328921" y="72169"/>
                  <a:pt x="325825" y="76812"/>
                </a:cubicBezTo>
                <a:cubicBezTo>
                  <a:pt x="322212" y="81455"/>
                  <a:pt x="318084" y="85067"/>
                  <a:pt x="313439" y="88162"/>
                </a:cubicBezTo>
                <a:cubicBezTo>
                  <a:pt x="309827" y="90742"/>
                  <a:pt x="306214" y="92290"/>
                  <a:pt x="302602" y="93321"/>
                </a:cubicBezTo>
                <a:cubicBezTo>
                  <a:pt x="298989" y="94869"/>
                  <a:pt x="295377" y="95385"/>
                  <a:pt x="291764" y="95385"/>
                </a:cubicBezTo>
                <a:cubicBezTo>
                  <a:pt x="290732" y="95385"/>
                  <a:pt x="290732" y="94869"/>
                  <a:pt x="290732" y="93837"/>
                </a:cubicBezTo>
                <a:cubicBezTo>
                  <a:pt x="290216" y="90742"/>
                  <a:pt x="290216" y="87646"/>
                  <a:pt x="290732" y="84551"/>
                </a:cubicBezTo>
                <a:cubicBezTo>
                  <a:pt x="290732" y="82487"/>
                  <a:pt x="291248" y="80424"/>
                  <a:pt x="291764" y="78876"/>
                </a:cubicBezTo>
                <a:cubicBezTo>
                  <a:pt x="292796" y="75265"/>
                  <a:pt x="294345" y="71653"/>
                  <a:pt x="296409" y="68042"/>
                </a:cubicBezTo>
                <a:cubicBezTo>
                  <a:pt x="301053" y="60819"/>
                  <a:pt x="306730" y="54628"/>
                  <a:pt x="313955" y="49985"/>
                </a:cubicBezTo>
                <a:cubicBezTo>
                  <a:pt x="317052" y="48437"/>
                  <a:pt x="320664" y="46373"/>
                  <a:pt x="324276" y="45342"/>
                </a:cubicBezTo>
                <a:cubicBezTo>
                  <a:pt x="327373" y="44310"/>
                  <a:pt x="330469" y="43794"/>
                  <a:pt x="333566" y="42762"/>
                </a:cubicBezTo>
                <a:close/>
                <a:moveTo>
                  <a:pt x="103792" y="19593"/>
                </a:moveTo>
                <a:cubicBezTo>
                  <a:pt x="93465" y="19593"/>
                  <a:pt x="85203" y="27843"/>
                  <a:pt x="85203" y="38671"/>
                </a:cubicBezTo>
                <a:lnTo>
                  <a:pt x="85203" y="266054"/>
                </a:lnTo>
                <a:cubicBezTo>
                  <a:pt x="85203" y="276366"/>
                  <a:pt x="93465" y="284616"/>
                  <a:pt x="103792" y="284616"/>
                </a:cubicBezTo>
                <a:lnTo>
                  <a:pt x="483849" y="284616"/>
                </a:lnTo>
                <a:cubicBezTo>
                  <a:pt x="494176" y="284616"/>
                  <a:pt x="502438" y="276366"/>
                  <a:pt x="502438" y="266054"/>
                </a:cubicBezTo>
                <a:lnTo>
                  <a:pt x="502438" y="38671"/>
                </a:lnTo>
                <a:cubicBezTo>
                  <a:pt x="502438" y="28358"/>
                  <a:pt x="494176" y="19593"/>
                  <a:pt x="483849" y="19593"/>
                </a:cubicBezTo>
                <a:close/>
                <a:moveTo>
                  <a:pt x="76424" y="0"/>
                </a:moveTo>
                <a:lnTo>
                  <a:pt x="511217" y="0"/>
                </a:lnTo>
                <a:cubicBezTo>
                  <a:pt x="523610" y="0"/>
                  <a:pt x="533421" y="9797"/>
                  <a:pt x="533421" y="21656"/>
                </a:cubicBezTo>
                <a:lnTo>
                  <a:pt x="533421" y="152105"/>
                </a:lnTo>
                <a:lnTo>
                  <a:pt x="533421" y="282554"/>
                </a:lnTo>
                <a:lnTo>
                  <a:pt x="533421" y="304209"/>
                </a:lnTo>
                <a:lnTo>
                  <a:pt x="587641" y="369692"/>
                </a:lnTo>
                <a:cubicBezTo>
                  <a:pt x="587641" y="387222"/>
                  <a:pt x="573182" y="402175"/>
                  <a:pt x="555109" y="402175"/>
                </a:cubicBezTo>
                <a:lnTo>
                  <a:pt x="32532" y="402175"/>
                </a:lnTo>
                <a:cubicBezTo>
                  <a:pt x="14459" y="402175"/>
                  <a:pt x="0" y="387738"/>
                  <a:pt x="0" y="369692"/>
                </a:cubicBezTo>
                <a:lnTo>
                  <a:pt x="54220" y="304209"/>
                </a:lnTo>
                <a:lnTo>
                  <a:pt x="54220" y="282554"/>
                </a:lnTo>
                <a:lnTo>
                  <a:pt x="54220" y="152105"/>
                </a:lnTo>
                <a:lnTo>
                  <a:pt x="54220" y="21656"/>
                </a:lnTo>
                <a:cubicBezTo>
                  <a:pt x="54220" y="9797"/>
                  <a:pt x="64031" y="0"/>
                  <a:pt x="764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2" name="椭圆 20"/>
          <p:cNvSpPr/>
          <p:nvPr/>
        </p:nvSpPr>
        <p:spPr>
          <a:xfrm>
            <a:off x="9156542" y="2398017"/>
            <a:ext cx="628175" cy="691248"/>
          </a:xfrm>
          <a:custGeom>
            <a:avLst/>
            <a:gdLst>
              <a:gd name="T0" fmla="*/ 462 w 473"/>
              <a:gd name="T1" fmla="*/ 99 h 521"/>
              <a:gd name="T2" fmla="*/ 442 w 473"/>
              <a:gd name="T3" fmla="*/ 82 h 521"/>
              <a:gd name="T4" fmla="*/ 345 w 473"/>
              <a:gd name="T5" fmla="*/ 130 h 521"/>
              <a:gd name="T6" fmla="*/ 379 w 473"/>
              <a:gd name="T7" fmla="*/ 27 h 521"/>
              <a:gd name="T8" fmla="*/ 359 w 473"/>
              <a:gd name="T9" fmla="*/ 10 h 521"/>
              <a:gd name="T10" fmla="*/ 290 w 473"/>
              <a:gd name="T11" fmla="*/ 49 h 521"/>
              <a:gd name="T12" fmla="*/ 242 w 473"/>
              <a:gd name="T13" fmla="*/ 105 h 521"/>
              <a:gd name="T14" fmla="*/ 249 w 473"/>
              <a:gd name="T15" fmla="*/ 209 h 521"/>
              <a:gd name="T16" fmla="*/ 234 w 473"/>
              <a:gd name="T17" fmla="*/ 225 h 521"/>
              <a:gd name="T18" fmla="*/ 132 w 473"/>
              <a:gd name="T19" fmla="*/ 91 h 521"/>
              <a:gd name="T20" fmla="*/ 138 w 473"/>
              <a:gd name="T21" fmla="*/ 58 h 521"/>
              <a:gd name="T22" fmla="*/ 73 w 473"/>
              <a:gd name="T23" fmla="*/ 31 h 521"/>
              <a:gd name="T24" fmla="*/ 50 w 473"/>
              <a:gd name="T25" fmla="*/ 51 h 521"/>
              <a:gd name="T26" fmla="*/ 57 w 473"/>
              <a:gd name="T27" fmla="*/ 115 h 521"/>
              <a:gd name="T28" fmla="*/ 96 w 473"/>
              <a:gd name="T29" fmla="*/ 120 h 521"/>
              <a:gd name="T30" fmla="*/ 194 w 473"/>
              <a:gd name="T31" fmla="*/ 249 h 521"/>
              <a:gd name="T32" fmla="*/ 153 w 473"/>
              <a:gd name="T33" fmla="*/ 262 h 521"/>
              <a:gd name="T34" fmla="*/ 0 w 473"/>
              <a:gd name="T35" fmla="*/ 440 h 521"/>
              <a:gd name="T36" fmla="*/ 58 w 473"/>
              <a:gd name="T37" fmla="*/ 490 h 521"/>
              <a:gd name="T38" fmla="*/ 117 w 473"/>
              <a:gd name="T39" fmla="*/ 486 h 521"/>
              <a:gd name="T40" fmla="*/ 253 w 473"/>
              <a:gd name="T41" fmla="*/ 327 h 521"/>
              <a:gd name="T42" fmla="*/ 287 w 473"/>
              <a:gd name="T43" fmla="*/ 372 h 521"/>
              <a:gd name="T44" fmla="*/ 288 w 473"/>
              <a:gd name="T45" fmla="*/ 423 h 521"/>
              <a:gd name="T46" fmla="*/ 362 w 473"/>
              <a:gd name="T47" fmla="*/ 521 h 521"/>
              <a:gd name="T48" fmla="*/ 417 w 473"/>
              <a:gd name="T49" fmla="*/ 480 h 521"/>
              <a:gd name="T50" fmla="*/ 416 w 473"/>
              <a:gd name="T51" fmla="*/ 429 h 521"/>
              <a:gd name="T52" fmla="*/ 342 w 473"/>
              <a:gd name="T53" fmla="*/ 330 h 521"/>
              <a:gd name="T54" fmla="*/ 324 w 473"/>
              <a:gd name="T55" fmla="*/ 343 h 521"/>
              <a:gd name="T56" fmla="*/ 261 w 473"/>
              <a:gd name="T57" fmla="*/ 261 h 521"/>
              <a:gd name="T58" fmla="*/ 281 w 473"/>
              <a:gd name="T59" fmla="*/ 237 h 521"/>
              <a:gd name="T60" fmla="*/ 385 w 473"/>
              <a:gd name="T61" fmla="*/ 229 h 521"/>
              <a:gd name="T62" fmla="*/ 434 w 473"/>
              <a:gd name="T63" fmla="*/ 172 h 521"/>
              <a:gd name="T64" fmla="*/ 462 w 473"/>
              <a:gd name="T65" fmla="*/ 99 h 521"/>
              <a:gd name="T66" fmla="*/ 109 w 473"/>
              <a:gd name="T67" fmla="*/ 443 h 521"/>
              <a:gd name="T68" fmla="*/ 73 w 473"/>
              <a:gd name="T69" fmla="*/ 446 h 521"/>
              <a:gd name="T70" fmla="*/ 70 w 473"/>
              <a:gd name="T71" fmla="*/ 410 h 521"/>
              <a:gd name="T72" fmla="*/ 106 w 473"/>
              <a:gd name="T73" fmla="*/ 407 h 521"/>
              <a:gd name="T74" fmla="*/ 109 w 473"/>
              <a:gd name="T75" fmla="*/ 44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3" h="521">
                <a:moveTo>
                  <a:pt x="462" y="99"/>
                </a:moveTo>
                <a:lnTo>
                  <a:pt x="442" y="82"/>
                </a:lnTo>
                <a:cubicBezTo>
                  <a:pt x="400" y="121"/>
                  <a:pt x="382" y="162"/>
                  <a:pt x="345" y="130"/>
                </a:cubicBezTo>
                <a:cubicBezTo>
                  <a:pt x="308" y="98"/>
                  <a:pt x="346" y="75"/>
                  <a:pt x="379" y="27"/>
                </a:cubicBezTo>
                <a:cubicBezTo>
                  <a:pt x="379" y="27"/>
                  <a:pt x="370" y="19"/>
                  <a:pt x="359" y="10"/>
                </a:cubicBezTo>
                <a:cubicBezTo>
                  <a:pt x="348" y="0"/>
                  <a:pt x="317" y="18"/>
                  <a:pt x="290" y="49"/>
                </a:cubicBezTo>
                <a:lnTo>
                  <a:pt x="242" y="105"/>
                </a:lnTo>
                <a:cubicBezTo>
                  <a:pt x="215" y="136"/>
                  <a:pt x="218" y="182"/>
                  <a:pt x="249" y="209"/>
                </a:cubicBezTo>
                <a:lnTo>
                  <a:pt x="234" y="225"/>
                </a:lnTo>
                <a:lnTo>
                  <a:pt x="132" y="91"/>
                </a:lnTo>
                <a:cubicBezTo>
                  <a:pt x="137" y="79"/>
                  <a:pt x="150" y="67"/>
                  <a:pt x="138" y="58"/>
                </a:cubicBezTo>
                <a:lnTo>
                  <a:pt x="73" y="31"/>
                </a:lnTo>
                <a:lnTo>
                  <a:pt x="50" y="51"/>
                </a:lnTo>
                <a:cubicBezTo>
                  <a:pt x="50" y="51"/>
                  <a:pt x="57" y="115"/>
                  <a:pt x="57" y="115"/>
                </a:cubicBezTo>
                <a:cubicBezTo>
                  <a:pt x="63" y="131"/>
                  <a:pt x="82" y="125"/>
                  <a:pt x="96" y="120"/>
                </a:cubicBezTo>
                <a:lnTo>
                  <a:pt x="194" y="249"/>
                </a:lnTo>
                <a:cubicBezTo>
                  <a:pt x="179" y="246"/>
                  <a:pt x="164" y="250"/>
                  <a:pt x="153" y="262"/>
                </a:cubicBezTo>
                <a:lnTo>
                  <a:pt x="0" y="440"/>
                </a:lnTo>
                <a:lnTo>
                  <a:pt x="58" y="490"/>
                </a:lnTo>
                <a:cubicBezTo>
                  <a:pt x="75" y="505"/>
                  <a:pt x="102" y="503"/>
                  <a:pt x="117" y="486"/>
                </a:cubicBezTo>
                <a:lnTo>
                  <a:pt x="253" y="327"/>
                </a:lnTo>
                <a:lnTo>
                  <a:pt x="287" y="372"/>
                </a:lnTo>
                <a:cubicBezTo>
                  <a:pt x="271" y="386"/>
                  <a:pt x="274" y="405"/>
                  <a:pt x="288" y="423"/>
                </a:cubicBezTo>
                <a:lnTo>
                  <a:pt x="362" y="521"/>
                </a:lnTo>
                <a:lnTo>
                  <a:pt x="417" y="480"/>
                </a:lnTo>
                <a:cubicBezTo>
                  <a:pt x="435" y="466"/>
                  <a:pt x="430" y="447"/>
                  <a:pt x="416" y="429"/>
                </a:cubicBezTo>
                <a:lnTo>
                  <a:pt x="342" y="330"/>
                </a:lnTo>
                <a:lnTo>
                  <a:pt x="324" y="343"/>
                </a:lnTo>
                <a:lnTo>
                  <a:pt x="261" y="261"/>
                </a:lnTo>
                <a:lnTo>
                  <a:pt x="281" y="237"/>
                </a:lnTo>
                <a:cubicBezTo>
                  <a:pt x="313" y="263"/>
                  <a:pt x="359" y="259"/>
                  <a:pt x="385" y="229"/>
                </a:cubicBezTo>
                <a:lnTo>
                  <a:pt x="434" y="172"/>
                </a:lnTo>
                <a:cubicBezTo>
                  <a:pt x="461" y="141"/>
                  <a:pt x="473" y="108"/>
                  <a:pt x="462" y="99"/>
                </a:cubicBezTo>
                <a:close/>
                <a:moveTo>
                  <a:pt x="109" y="443"/>
                </a:moveTo>
                <a:cubicBezTo>
                  <a:pt x="100" y="454"/>
                  <a:pt x="84" y="455"/>
                  <a:pt x="73" y="446"/>
                </a:cubicBezTo>
                <a:cubicBezTo>
                  <a:pt x="62" y="437"/>
                  <a:pt x="61" y="420"/>
                  <a:pt x="70" y="410"/>
                </a:cubicBezTo>
                <a:cubicBezTo>
                  <a:pt x="80" y="399"/>
                  <a:pt x="96" y="398"/>
                  <a:pt x="106" y="407"/>
                </a:cubicBezTo>
                <a:cubicBezTo>
                  <a:pt x="117" y="416"/>
                  <a:pt x="118" y="432"/>
                  <a:pt x="109" y="4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15" name="组合 14"/>
          <p:cNvGrpSpPr/>
          <p:nvPr/>
        </p:nvGrpSpPr>
        <p:grpSpPr>
          <a:xfrm>
            <a:off x="1618567" y="3307648"/>
            <a:ext cx="2201201" cy="984796"/>
            <a:chOff x="3052309" y="3224467"/>
            <a:chExt cx="1711029" cy="1131386"/>
          </a:xfrm>
        </p:grpSpPr>
        <p:sp>
          <p:nvSpPr>
            <p:cNvPr id="16" name="矩形 15"/>
            <p:cNvSpPr/>
            <p:nvPr/>
          </p:nvSpPr>
          <p:spPr bwMode="auto">
            <a:xfrm>
              <a:off x="3052309" y="3634896"/>
              <a:ext cx="1711029" cy="720957"/>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点击输入简要文字内容，文字内容需概括精炼，言简意赅的说明分项内容言简意赅的说明分项内容点击输入简要文字内容，</a:t>
              </a:r>
            </a:p>
          </p:txBody>
        </p:sp>
        <p:sp>
          <p:nvSpPr>
            <p:cNvPr id="17" name="文本框 16"/>
            <p:cNvSpPr txBox="1"/>
            <p:nvPr/>
          </p:nvSpPr>
          <p:spPr>
            <a:xfrm>
              <a:off x="3150443" y="3224467"/>
              <a:ext cx="1514761" cy="38894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18" name="组合 17"/>
          <p:cNvGrpSpPr/>
          <p:nvPr/>
        </p:nvGrpSpPr>
        <p:grpSpPr>
          <a:xfrm>
            <a:off x="4995399" y="3307649"/>
            <a:ext cx="2201201" cy="984797"/>
            <a:chOff x="3052309" y="3224466"/>
            <a:chExt cx="1711029" cy="1131387"/>
          </a:xfrm>
        </p:grpSpPr>
        <p:sp>
          <p:nvSpPr>
            <p:cNvPr id="19" name="矩形 18"/>
            <p:cNvSpPr/>
            <p:nvPr/>
          </p:nvSpPr>
          <p:spPr bwMode="auto">
            <a:xfrm>
              <a:off x="3052309" y="3634896"/>
              <a:ext cx="1711029" cy="720957"/>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点击输入简要文字内容，文字内容需概括精炼，言简意赅的说明分项内容言简意赅的说明分项内容点击输入简要文字内容，</a:t>
              </a:r>
            </a:p>
          </p:txBody>
        </p:sp>
        <p:sp>
          <p:nvSpPr>
            <p:cNvPr id="20" name="文本框 19"/>
            <p:cNvSpPr txBox="1"/>
            <p:nvPr/>
          </p:nvSpPr>
          <p:spPr>
            <a:xfrm>
              <a:off x="3150443" y="3224466"/>
              <a:ext cx="1514761" cy="38894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21" name="组合 20"/>
          <p:cNvGrpSpPr/>
          <p:nvPr/>
        </p:nvGrpSpPr>
        <p:grpSpPr>
          <a:xfrm>
            <a:off x="8385751" y="3269552"/>
            <a:ext cx="2201201" cy="1022895"/>
            <a:chOff x="3052309" y="3180697"/>
            <a:chExt cx="1711029" cy="1175155"/>
          </a:xfrm>
        </p:grpSpPr>
        <p:sp>
          <p:nvSpPr>
            <p:cNvPr id="22" name="矩形 21"/>
            <p:cNvSpPr/>
            <p:nvPr/>
          </p:nvSpPr>
          <p:spPr bwMode="auto">
            <a:xfrm>
              <a:off x="3052309" y="3634895"/>
              <a:ext cx="1711029" cy="720957"/>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点击输入简要文字内容，文字内容需概括精炼，言简意赅的说明分项内容言简意赅的说明分项内容点击输入简要文字内容，</a:t>
              </a:r>
            </a:p>
          </p:txBody>
        </p:sp>
        <p:sp>
          <p:nvSpPr>
            <p:cNvPr id="23" name="文本框 22"/>
            <p:cNvSpPr txBox="1"/>
            <p:nvPr/>
          </p:nvSpPr>
          <p:spPr>
            <a:xfrm>
              <a:off x="3150443" y="3180697"/>
              <a:ext cx="1514761" cy="38894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sp>
        <p:nvSpPr>
          <p:cNvPr id="24" name="矩形: 圆角 23"/>
          <p:cNvSpPr/>
          <p:nvPr/>
        </p:nvSpPr>
        <p:spPr>
          <a:xfrm>
            <a:off x="1946209" y="4467783"/>
            <a:ext cx="1553895" cy="32400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85000"/>
                  <a:lumOff val="15000"/>
                </a:srgbClr>
              </a:solidFill>
              <a:effectLst/>
              <a:uLnTx/>
              <a:uFillTx/>
              <a:latin typeface="Calibri" panose="020F0502020204030204"/>
              <a:ea typeface="等线" panose="02010600030101010101" pitchFamily="2" charset="-122"/>
              <a:cs typeface="+mn-cs"/>
            </a:endParaRPr>
          </a:p>
        </p:txBody>
      </p:sp>
      <p:sp>
        <p:nvSpPr>
          <p:cNvPr id="25" name="文本框 24"/>
          <p:cNvSpPr txBox="1"/>
          <p:nvPr/>
        </p:nvSpPr>
        <p:spPr>
          <a:xfrm>
            <a:off x="1946209" y="4411728"/>
            <a:ext cx="1561206" cy="40011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等线 Light" panose="02010600030101010101" pitchFamily="2" charset="-122"/>
                <a:cs typeface="+mn-cs"/>
              </a:rPr>
              <a:t>PART 01</a:t>
            </a:r>
            <a:endParaRPr kumimoji="0" lang="zh-CN" altLang="en-US" sz="2000" b="0" i="0"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等线 Light" panose="02010600030101010101" pitchFamily="2" charset="-122"/>
              <a:cs typeface="+mn-cs"/>
            </a:endParaRPr>
          </a:p>
        </p:txBody>
      </p:sp>
      <p:sp>
        <p:nvSpPr>
          <p:cNvPr id="26" name="矩形: 圆角 25"/>
          <p:cNvSpPr/>
          <p:nvPr/>
        </p:nvSpPr>
        <p:spPr>
          <a:xfrm>
            <a:off x="5312113" y="4467783"/>
            <a:ext cx="1553895" cy="32400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85000"/>
                  <a:lumOff val="15000"/>
                </a:srgbClr>
              </a:solidFill>
              <a:effectLst/>
              <a:uLnTx/>
              <a:uFillTx/>
              <a:latin typeface="Calibri" panose="020F0502020204030204"/>
              <a:ea typeface="等线" panose="02010600030101010101" pitchFamily="2" charset="-122"/>
              <a:cs typeface="+mn-cs"/>
            </a:endParaRPr>
          </a:p>
        </p:txBody>
      </p:sp>
      <p:sp>
        <p:nvSpPr>
          <p:cNvPr id="27" name="文本框 26"/>
          <p:cNvSpPr txBox="1"/>
          <p:nvPr/>
        </p:nvSpPr>
        <p:spPr>
          <a:xfrm>
            <a:off x="5312113" y="4411728"/>
            <a:ext cx="1561206" cy="40011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等线 Light" panose="02010600030101010101" pitchFamily="2" charset="-122"/>
                <a:cs typeface="+mn-cs"/>
              </a:rPr>
              <a:t>PART 02</a:t>
            </a:r>
            <a:endParaRPr kumimoji="0" lang="zh-CN" altLang="en-US" sz="2000" b="0" i="0"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等线 Light" panose="02010600030101010101" pitchFamily="2" charset="-122"/>
              <a:cs typeface="+mn-cs"/>
            </a:endParaRPr>
          </a:p>
        </p:txBody>
      </p:sp>
      <p:sp>
        <p:nvSpPr>
          <p:cNvPr id="28" name="矩形: 圆角 27"/>
          <p:cNvSpPr/>
          <p:nvPr/>
        </p:nvSpPr>
        <p:spPr>
          <a:xfrm>
            <a:off x="8698653" y="4467783"/>
            <a:ext cx="1553895" cy="32400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85000"/>
                  <a:lumOff val="15000"/>
                </a:srgbClr>
              </a:solidFill>
              <a:effectLst/>
              <a:uLnTx/>
              <a:uFillTx/>
              <a:latin typeface="Calibri" panose="020F0502020204030204"/>
              <a:ea typeface="等线" panose="02010600030101010101" pitchFamily="2" charset="-122"/>
              <a:cs typeface="+mn-cs"/>
            </a:endParaRPr>
          </a:p>
        </p:txBody>
      </p:sp>
      <p:sp>
        <p:nvSpPr>
          <p:cNvPr id="29" name="文本框 28"/>
          <p:cNvSpPr txBox="1"/>
          <p:nvPr/>
        </p:nvSpPr>
        <p:spPr>
          <a:xfrm>
            <a:off x="8698653" y="4411728"/>
            <a:ext cx="1561206" cy="40011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等线 Light" panose="02010600030101010101" pitchFamily="2" charset="-122"/>
                <a:cs typeface="+mn-cs"/>
              </a:rPr>
              <a:t>PART 03</a:t>
            </a:r>
            <a:endParaRPr kumimoji="0" lang="zh-CN" altLang="en-US" sz="2000" b="0" i="0"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等线 Light" panose="02010600030101010101" pitchFamily="2" charset="-122"/>
              <a:cs typeface="+mn-cs"/>
            </a:endParaRPr>
          </a:p>
        </p:txBody>
      </p:sp>
      <p:sp>
        <p:nvSpPr>
          <p:cNvPr id="33"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产品形式</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34"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PRODUCTS FORM</a:t>
            </a:r>
          </a:p>
        </p:txBody>
      </p:sp>
      <p:grpSp>
        <p:nvGrpSpPr>
          <p:cNvPr id="36" name="组合 35"/>
          <p:cNvGrpSpPr/>
          <p:nvPr/>
        </p:nvGrpSpPr>
        <p:grpSpPr>
          <a:xfrm>
            <a:off x="217540" y="1"/>
            <a:ext cx="730741" cy="812800"/>
            <a:chOff x="117754" y="1"/>
            <a:chExt cx="730741" cy="812800"/>
          </a:xfrm>
        </p:grpSpPr>
        <p:sp>
          <p:nvSpPr>
            <p:cNvPr id="37" name="矩形 36"/>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8" name="文本框 37"/>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03</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2" name="矩形 1"/>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3" name="矩形 2"/>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33"/>
                                        </p:tgtEl>
                                        <p:attrNameLst>
                                          <p:attrName>style.visibility</p:attrName>
                                        </p:attrNameLst>
                                      </p:cBhvr>
                                      <p:to>
                                        <p:strVal val="visible"/>
                                      </p:to>
                                    </p:set>
                                    <p:anim to="" calcmode="lin" valueType="num">
                                      <p:cBhvr>
                                        <p:cTn id="12" dur="700" fill="hold">
                                          <p:stCondLst>
                                            <p:cond delay="0"/>
                                          </p:stCondLst>
                                        </p:cTn>
                                        <p:tgtEl>
                                          <p:spTgt spid="33"/>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33"/>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33"/>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33"/>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34"/>
                                        </p:tgtEl>
                                        <p:attrNameLst>
                                          <p:attrName>style.visibility</p:attrName>
                                        </p:attrNameLst>
                                      </p:cBhvr>
                                      <p:to>
                                        <p:strVal val="visible"/>
                                      </p:to>
                                    </p:set>
                                    <p:anim to="" calcmode="lin" valueType="num">
                                      <p:cBhvr>
                                        <p:cTn id="18" dur="700" fill="hold">
                                          <p:stCondLst>
                                            <p:cond delay="0"/>
                                          </p:stCondLst>
                                        </p:cTn>
                                        <p:tgtEl>
                                          <p:spTgt spid="34"/>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4"/>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4"/>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4"/>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anim calcmode="lin" valueType="num">
                                      <p:cBhvr>
                                        <p:cTn id="41" dur="1000" fill="hold"/>
                                        <p:tgtEl>
                                          <p:spTgt spid="25"/>
                                        </p:tgtEl>
                                        <p:attrNameLst>
                                          <p:attrName>ppt_x</p:attrName>
                                        </p:attrNameLst>
                                      </p:cBhvr>
                                      <p:tavLst>
                                        <p:tav tm="0">
                                          <p:val>
                                            <p:strVal val="#ppt_x"/>
                                          </p:val>
                                        </p:tav>
                                        <p:tav tm="100000">
                                          <p:val>
                                            <p:strVal val="#ppt_x"/>
                                          </p:val>
                                        </p:tav>
                                      </p:tavLst>
                                    </p:anim>
                                    <p:anim calcmode="lin" valueType="num">
                                      <p:cBhvr>
                                        <p:cTn id="42" dur="1000" fill="hold"/>
                                        <p:tgtEl>
                                          <p:spTgt spid="25"/>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42"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anim calcmode="lin" valueType="num">
                                      <p:cBhvr>
                                        <p:cTn id="57" dur="1000" fill="hold"/>
                                        <p:tgtEl>
                                          <p:spTgt spid="26"/>
                                        </p:tgtEl>
                                        <p:attrNameLst>
                                          <p:attrName>ppt_x</p:attrName>
                                        </p:attrNameLst>
                                      </p:cBhvr>
                                      <p:tavLst>
                                        <p:tav tm="0">
                                          <p:val>
                                            <p:strVal val="#ppt_x"/>
                                          </p:val>
                                        </p:tav>
                                        <p:tav tm="100000">
                                          <p:val>
                                            <p:strVal val="#ppt_x"/>
                                          </p:val>
                                        </p:tav>
                                      </p:tavLst>
                                    </p:anim>
                                    <p:anim calcmode="lin" valueType="num">
                                      <p:cBhvr>
                                        <p:cTn id="58" dur="1000" fill="hold"/>
                                        <p:tgtEl>
                                          <p:spTgt spid="2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000"/>
                                        <p:tgtEl>
                                          <p:spTgt spid="27"/>
                                        </p:tgtEl>
                                      </p:cBhvr>
                                    </p:animEffect>
                                    <p:anim calcmode="lin" valueType="num">
                                      <p:cBhvr>
                                        <p:cTn id="62" dur="1000" fill="hold"/>
                                        <p:tgtEl>
                                          <p:spTgt spid="27"/>
                                        </p:tgtEl>
                                        <p:attrNameLst>
                                          <p:attrName>ppt_x</p:attrName>
                                        </p:attrNameLst>
                                      </p:cBhvr>
                                      <p:tavLst>
                                        <p:tav tm="0">
                                          <p:val>
                                            <p:strVal val="#ppt_x"/>
                                          </p:val>
                                        </p:tav>
                                        <p:tav tm="100000">
                                          <p:val>
                                            <p:strVal val="#ppt_x"/>
                                          </p:val>
                                        </p:tav>
                                      </p:tavLst>
                                    </p:anim>
                                    <p:anim calcmode="lin" valueType="num">
                                      <p:cBhvr>
                                        <p:cTn id="63" dur="1000" fill="hold"/>
                                        <p:tgtEl>
                                          <p:spTgt spid="27"/>
                                        </p:tgtEl>
                                        <p:attrNameLst>
                                          <p:attrName>ppt_y</p:attrName>
                                        </p:attrNameLst>
                                      </p:cBhvr>
                                      <p:tavLst>
                                        <p:tav tm="0">
                                          <p:val>
                                            <p:strVal val="#ppt_y+.1"/>
                                          </p:val>
                                        </p:tav>
                                        <p:tav tm="100000">
                                          <p:val>
                                            <p:strVal val="#ppt_y"/>
                                          </p:val>
                                        </p:tav>
                                      </p:tavLst>
                                    </p:anim>
                                  </p:childTnLst>
                                </p:cTn>
                              </p:par>
                            </p:childTnLst>
                          </p:cTn>
                        </p:par>
                        <p:par>
                          <p:cTn id="64" fill="hold">
                            <p:stCondLst>
                              <p:cond delay="3000"/>
                            </p:stCondLst>
                            <p:childTnLst>
                              <p:par>
                                <p:cTn id="65" presetID="42" presetClass="entr" presetSubtype="0"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anim calcmode="lin" valueType="num">
                                      <p:cBhvr>
                                        <p:cTn id="68" dur="1000" fill="hold"/>
                                        <p:tgtEl>
                                          <p:spTgt spid="11"/>
                                        </p:tgtEl>
                                        <p:attrNameLst>
                                          <p:attrName>ppt_x</p:attrName>
                                        </p:attrNameLst>
                                      </p:cBhvr>
                                      <p:tavLst>
                                        <p:tav tm="0">
                                          <p:val>
                                            <p:strVal val="#ppt_x"/>
                                          </p:val>
                                        </p:tav>
                                        <p:tav tm="100000">
                                          <p:val>
                                            <p:strVal val="#ppt_x"/>
                                          </p:val>
                                        </p:tav>
                                      </p:tavLst>
                                    </p:anim>
                                    <p:anim calcmode="lin" valueType="num">
                                      <p:cBhvr>
                                        <p:cTn id="69" dur="1000" fill="hold"/>
                                        <p:tgtEl>
                                          <p:spTgt spid="1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1000"/>
                                        <p:tgtEl>
                                          <p:spTgt spid="21"/>
                                        </p:tgtEl>
                                      </p:cBhvr>
                                    </p:animEffect>
                                    <p:anim calcmode="lin" valueType="num">
                                      <p:cBhvr>
                                        <p:cTn id="73" dur="1000" fill="hold"/>
                                        <p:tgtEl>
                                          <p:spTgt spid="21"/>
                                        </p:tgtEl>
                                        <p:attrNameLst>
                                          <p:attrName>ppt_x</p:attrName>
                                        </p:attrNameLst>
                                      </p:cBhvr>
                                      <p:tavLst>
                                        <p:tav tm="0">
                                          <p:val>
                                            <p:strVal val="#ppt_x"/>
                                          </p:val>
                                        </p:tav>
                                        <p:tav tm="100000">
                                          <p:val>
                                            <p:strVal val="#ppt_x"/>
                                          </p:val>
                                        </p:tav>
                                      </p:tavLst>
                                    </p:anim>
                                    <p:anim calcmode="lin" valueType="num">
                                      <p:cBhvr>
                                        <p:cTn id="74" dur="1000" fill="hold"/>
                                        <p:tgtEl>
                                          <p:spTgt spid="2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1000"/>
                                        <p:tgtEl>
                                          <p:spTgt spid="28"/>
                                        </p:tgtEl>
                                      </p:cBhvr>
                                    </p:animEffect>
                                    <p:anim calcmode="lin" valueType="num">
                                      <p:cBhvr>
                                        <p:cTn id="78" dur="1000" fill="hold"/>
                                        <p:tgtEl>
                                          <p:spTgt spid="28"/>
                                        </p:tgtEl>
                                        <p:attrNameLst>
                                          <p:attrName>ppt_x</p:attrName>
                                        </p:attrNameLst>
                                      </p:cBhvr>
                                      <p:tavLst>
                                        <p:tav tm="0">
                                          <p:val>
                                            <p:strVal val="#ppt_x"/>
                                          </p:val>
                                        </p:tav>
                                        <p:tav tm="100000">
                                          <p:val>
                                            <p:strVal val="#ppt_x"/>
                                          </p:val>
                                        </p:tav>
                                      </p:tavLst>
                                    </p:anim>
                                    <p:anim calcmode="lin" valueType="num">
                                      <p:cBhvr>
                                        <p:cTn id="79" dur="1000" fill="hold"/>
                                        <p:tgtEl>
                                          <p:spTgt spid="2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par>
                                <p:cTn id="85" presetID="12" presetClass="entr" presetSubtype="4" fill="hold" grpId="0" nodeType="with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additive="base">
                                        <p:cTn id="87" dur="500"/>
                                        <p:tgtEl>
                                          <p:spTgt spid="2"/>
                                        </p:tgtEl>
                                        <p:attrNameLst>
                                          <p:attrName>ppt_y</p:attrName>
                                        </p:attrNameLst>
                                      </p:cBhvr>
                                      <p:tavLst>
                                        <p:tav tm="0">
                                          <p:val>
                                            <p:strVal val="#ppt_y+#ppt_h*1.125000"/>
                                          </p:val>
                                        </p:tav>
                                        <p:tav tm="100000">
                                          <p:val>
                                            <p:strVal val="#ppt_y"/>
                                          </p:val>
                                        </p:tav>
                                      </p:tavLst>
                                    </p:anim>
                                    <p:animEffect transition="in" filter="wipe(up)">
                                      <p:cBhvr>
                                        <p:cTn id="88" dur="500"/>
                                        <p:tgtEl>
                                          <p:spTgt spid="2"/>
                                        </p:tgtEl>
                                      </p:cBhvr>
                                    </p:animEffect>
                                  </p:childTnLst>
                                </p:cTn>
                              </p:par>
                              <p:par>
                                <p:cTn id="89" presetID="12" presetClass="entr" presetSubtype="4" fill="hold" grpId="0" nodeType="with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additive="base">
                                        <p:cTn id="91" dur="500"/>
                                        <p:tgtEl>
                                          <p:spTgt spid="3"/>
                                        </p:tgtEl>
                                        <p:attrNameLst>
                                          <p:attrName>ppt_y</p:attrName>
                                        </p:attrNameLst>
                                      </p:cBhvr>
                                      <p:tavLst>
                                        <p:tav tm="0">
                                          <p:val>
                                            <p:strVal val="#ppt_y+#ppt_h*1.125000"/>
                                          </p:val>
                                        </p:tav>
                                        <p:tav tm="100000">
                                          <p:val>
                                            <p:strVal val="#ppt_y"/>
                                          </p:val>
                                        </p:tav>
                                      </p:tavLst>
                                    </p:anim>
                                    <p:animEffect transition="in" filter="wipe(up)">
                                      <p:cBhvr>
                                        <p:cTn id="9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24" grpId="0" bldLvl="0" animBg="1"/>
      <p:bldP spid="25" grpId="0"/>
      <p:bldP spid="26" grpId="0" bldLvl="0" animBg="1"/>
      <p:bldP spid="27" grpId="0"/>
      <p:bldP spid="28" grpId="0" bldLvl="0" animBg="1"/>
      <p:bldP spid="29" grpId="0"/>
      <p:bldP spid="33" grpId="0"/>
      <p:bldP spid="34" grpId="0"/>
      <p:bldP spid="2" grpId="0" bldLvl="0" animBg="1"/>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2"/>
          <p:cNvGrpSpPr/>
          <p:nvPr/>
        </p:nvGrpSpPr>
        <p:grpSpPr>
          <a:xfrm>
            <a:off x="9043205" y="2636282"/>
            <a:ext cx="1065603" cy="1208546"/>
            <a:chOff x="8434811" y="2608031"/>
            <a:chExt cx="1166390" cy="1322855"/>
          </a:xfrm>
        </p:grpSpPr>
        <p:sp>
          <p:nvSpPr>
            <p:cNvPr id="10" name="íṩļíḓê"/>
            <p:cNvSpPr/>
            <p:nvPr/>
          </p:nvSpPr>
          <p:spPr>
            <a:xfrm rot="18900000">
              <a:off x="8434811" y="2608031"/>
              <a:ext cx="1166390" cy="116639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íṣľíḑè"/>
            <p:cNvSpPr/>
            <p:nvPr/>
          </p:nvSpPr>
          <p:spPr>
            <a:xfrm rot="18900000">
              <a:off x="8434811" y="2764496"/>
              <a:ext cx="1166390" cy="1166390"/>
            </a:xfrm>
            <a:prstGeom prst="rect">
              <a:avLst/>
            </a:prstGeom>
            <a:solidFill>
              <a:srgbClr val="F08D4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ïşḷîḋè"/>
            <p:cNvSpPr/>
            <p:nvPr/>
          </p:nvSpPr>
          <p:spPr bwMode="auto">
            <a:xfrm>
              <a:off x="8777771" y="3107818"/>
              <a:ext cx="480471" cy="479746"/>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3" name="组合 85"/>
          <p:cNvGrpSpPr/>
          <p:nvPr/>
        </p:nvGrpSpPr>
        <p:grpSpPr>
          <a:xfrm>
            <a:off x="2095590" y="2826410"/>
            <a:ext cx="1065603" cy="1233024"/>
            <a:chOff x="2603197" y="2764496"/>
            <a:chExt cx="1166390" cy="1349647"/>
          </a:xfrm>
        </p:grpSpPr>
        <p:sp>
          <p:nvSpPr>
            <p:cNvPr id="14" name="iṣ1îḋe"/>
            <p:cNvSpPr/>
            <p:nvPr/>
          </p:nvSpPr>
          <p:spPr>
            <a:xfrm rot="18900000">
              <a:off x="2603197" y="2947753"/>
              <a:ext cx="1166390" cy="116639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ï$ľîḋè"/>
            <p:cNvSpPr/>
            <p:nvPr/>
          </p:nvSpPr>
          <p:spPr>
            <a:xfrm rot="18900000">
              <a:off x="2603197" y="2764496"/>
              <a:ext cx="1166390" cy="1166390"/>
            </a:xfrm>
            <a:prstGeom prst="rect">
              <a:avLst/>
            </a:prstGeom>
            <a:solidFill>
              <a:srgbClr val="F08D4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íŝlîḑé"/>
            <p:cNvSpPr/>
            <p:nvPr/>
          </p:nvSpPr>
          <p:spPr bwMode="auto">
            <a:xfrm>
              <a:off x="2943076" y="3104743"/>
              <a:ext cx="486631" cy="485896"/>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 name="组合 83"/>
          <p:cNvGrpSpPr/>
          <p:nvPr/>
        </p:nvGrpSpPr>
        <p:grpSpPr>
          <a:xfrm>
            <a:off x="6760420" y="2826410"/>
            <a:ext cx="1065603" cy="1233024"/>
            <a:chOff x="6518711" y="2764496"/>
            <a:chExt cx="1166390" cy="1349647"/>
          </a:xfrm>
        </p:grpSpPr>
        <p:sp>
          <p:nvSpPr>
            <p:cNvPr id="18" name="ïṣlïḋè"/>
            <p:cNvSpPr/>
            <p:nvPr/>
          </p:nvSpPr>
          <p:spPr>
            <a:xfrm rot="18900000">
              <a:off x="6518711" y="2947753"/>
              <a:ext cx="1166390" cy="116639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ïśļíḑê"/>
            <p:cNvSpPr/>
            <p:nvPr/>
          </p:nvSpPr>
          <p:spPr>
            <a:xfrm rot="18900000">
              <a:off x="6518711" y="2764496"/>
              <a:ext cx="1166390" cy="1166390"/>
            </a:xfrm>
            <a:prstGeom prst="rect">
              <a:avLst/>
            </a:prstGeom>
            <a:solidFill>
              <a:srgbClr val="333F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íślïďê"/>
            <p:cNvSpPr/>
            <p:nvPr/>
          </p:nvSpPr>
          <p:spPr bwMode="auto">
            <a:xfrm>
              <a:off x="6960591" y="3104374"/>
              <a:ext cx="282627" cy="486631"/>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414">
                  <a:moveTo>
                    <a:pt x="200" y="270"/>
                  </a:moveTo>
                  <a:lnTo>
                    <a:pt x="200" y="217"/>
                  </a:lnTo>
                  <a:cubicBezTo>
                    <a:pt x="200" y="100"/>
                    <a:pt x="151" y="29"/>
                    <a:pt x="130" y="4"/>
                  </a:cubicBezTo>
                  <a:cubicBezTo>
                    <a:pt x="128" y="2"/>
                    <a:pt x="124" y="0"/>
                    <a:pt x="121" y="0"/>
                  </a:cubicBezTo>
                  <a:cubicBezTo>
                    <a:pt x="117" y="0"/>
                    <a:pt x="114" y="1"/>
                    <a:pt x="112" y="4"/>
                  </a:cubicBezTo>
                  <a:cubicBezTo>
                    <a:pt x="91" y="29"/>
                    <a:pt x="40" y="100"/>
                    <a:pt x="40" y="217"/>
                  </a:cubicBezTo>
                  <a:lnTo>
                    <a:pt x="40" y="270"/>
                  </a:lnTo>
                  <a:lnTo>
                    <a:pt x="30" y="276"/>
                  </a:lnTo>
                  <a:cubicBezTo>
                    <a:pt x="12" y="289"/>
                    <a:pt x="0" y="310"/>
                    <a:pt x="0" y="333"/>
                  </a:cubicBezTo>
                  <a:lnTo>
                    <a:pt x="0" y="395"/>
                  </a:lnTo>
                  <a:cubicBezTo>
                    <a:pt x="0" y="399"/>
                    <a:pt x="2" y="403"/>
                    <a:pt x="6" y="404"/>
                  </a:cubicBezTo>
                  <a:cubicBezTo>
                    <a:pt x="9" y="406"/>
                    <a:pt x="13" y="406"/>
                    <a:pt x="16" y="404"/>
                  </a:cubicBezTo>
                  <a:lnTo>
                    <a:pt x="48" y="383"/>
                  </a:lnTo>
                  <a:cubicBezTo>
                    <a:pt x="56" y="377"/>
                    <a:pt x="67" y="374"/>
                    <a:pt x="78" y="374"/>
                  </a:cubicBezTo>
                  <a:lnTo>
                    <a:pt x="101" y="374"/>
                  </a:lnTo>
                  <a:lnTo>
                    <a:pt x="101" y="404"/>
                  </a:lnTo>
                  <a:cubicBezTo>
                    <a:pt x="101" y="410"/>
                    <a:pt x="105" y="414"/>
                    <a:pt x="111" y="414"/>
                  </a:cubicBezTo>
                  <a:lnTo>
                    <a:pt x="129" y="414"/>
                  </a:lnTo>
                  <a:cubicBezTo>
                    <a:pt x="135" y="414"/>
                    <a:pt x="140" y="410"/>
                    <a:pt x="140" y="404"/>
                  </a:cubicBezTo>
                  <a:lnTo>
                    <a:pt x="140" y="374"/>
                  </a:lnTo>
                  <a:lnTo>
                    <a:pt x="163" y="374"/>
                  </a:lnTo>
                  <a:cubicBezTo>
                    <a:pt x="173" y="374"/>
                    <a:pt x="184" y="377"/>
                    <a:pt x="193" y="383"/>
                  </a:cubicBezTo>
                  <a:lnTo>
                    <a:pt x="224" y="404"/>
                  </a:lnTo>
                  <a:cubicBezTo>
                    <a:pt x="227" y="406"/>
                    <a:pt x="231" y="406"/>
                    <a:pt x="235" y="404"/>
                  </a:cubicBezTo>
                  <a:cubicBezTo>
                    <a:pt x="238" y="403"/>
                    <a:pt x="240" y="399"/>
                    <a:pt x="240" y="395"/>
                  </a:cubicBezTo>
                  <a:lnTo>
                    <a:pt x="240" y="333"/>
                  </a:lnTo>
                  <a:cubicBezTo>
                    <a:pt x="240" y="310"/>
                    <a:pt x="229" y="289"/>
                    <a:pt x="210" y="276"/>
                  </a:cubicBezTo>
                  <a:lnTo>
                    <a:pt x="200" y="270"/>
                  </a:lnTo>
                  <a:close/>
                  <a:moveTo>
                    <a:pt x="120" y="187"/>
                  </a:moveTo>
                  <a:cubicBezTo>
                    <a:pt x="101" y="187"/>
                    <a:pt x="85" y="172"/>
                    <a:pt x="85" y="152"/>
                  </a:cubicBezTo>
                  <a:cubicBezTo>
                    <a:pt x="85" y="133"/>
                    <a:pt x="101" y="117"/>
                    <a:pt x="120" y="117"/>
                  </a:cubicBezTo>
                  <a:cubicBezTo>
                    <a:pt x="139" y="117"/>
                    <a:pt x="155" y="133"/>
                    <a:pt x="155" y="152"/>
                  </a:cubicBezTo>
                  <a:cubicBezTo>
                    <a:pt x="155" y="172"/>
                    <a:pt x="139" y="187"/>
                    <a:pt x="120" y="187"/>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1" name="组合 84"/>
          <p:cNvGrpSpPr/>
          <p:nvPr/>
        </p:nvGrpSpPr>
        <p:grpSpPr>
          <a:xfrm>
            <a:off x="4420911" y="2636282"/>
            <a:ext cx="1065603" cy="1208546"/>
            <a:chOff x="4555000" y="2608031"/>
            <a:chExt cx="1166390" cy="1322855"/>
          </a:xfrm>
        </p:grpSpPr>
        <p:sp>
          <p:nvSpPr>
            <p:cNvPr id="22" name="íṧ1íḑê"/>
            <p:cNvSpPr/>
            <p:nvPr/>
          </p:nvSpPr>
          <p:spPr>
            <a:xfrm rot="18900000">
              <a:off x="4555000" y="2608031"/>
              <a:ext cx="1166390" cy="116639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iṩlíḓê"/>
            <p:cNvSpPr/>
            <p:nvPr/>
          </p:nvSpPr>
          <p:spPr>
            <a:xfrm rot="18900000">
              <a:off x="4555000" y="2764496"/>
              <a:ext cx="1166390" cy="1166390"/>
            </a:xfrm>
            <a:prstGeom prst="rect">
              <a:avLst/>
            </a:prstGeom>
            <a:solidFill>
              <a:srgbClr val="333F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is1iḍè"/>
            <p:cNvSpPr/>
            <p:nvPr/>
          </p:nvSpPr>
          <p:spPr bwMode="auto">
            <a:xfrm>
              <a:off x="4857839" y="3072802"/>
              <a:ext cx="560710" cy="549777"/>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5" name="组合 90"/>
          <p:cNvGrpSpPr/>
          <p:nvPr/>
        </p:nvGrpSpPr>
        <p:grpSpPr>
          <a:xfrm>
            <a:off x="1117161" y="4447550"/>
            <a:ext cx="3022460" cy="1031885"/>
            <a:chOff x="4457820" y="2412339"/>
            <a:chExt cx="3022460" cy="1031885"/>
          </a:xfrm>
        </p:grpSpPr>
        <p:sp>
          <p:nvSpPr>
            <p:cNvPr id="26" name="文本框 25"/>
            <p:cNvSpPr txBox="1"/>
            <p:nvPr/>
          </p:nvSpPr>
          <p:spPr>
            <a:xfrm>
              <a:off x="4902159"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27" name="文本框 26"/>
            <p:cNvSpPr txBox="1"/>
            <p:nvPr/>
          </p:nvSpPr>
          <p:spPr>
            <a:xfrm>
              <a:off x="4457820" y="2750893"/>
              <a:ext cx="3022460" cy="69333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grpSp>
      <p:grpSp>
        <p:nvGrpSpPr>
          <p:cNvPr id="28" name="组合 93"/>
          <p:cNvGrpSpPr/>
          <p:nvPr/>
        </p:nvGrpSpPr>
        <p:grpSpPr>
          <a:xfrm>
            <a:off x="5781989" y="4447550"/>
            <a:ext cx="3022460" cy="1031885"/>
            <a:chOff x="4457820" y="2412339"/>
            <a:chExt cx="3022460" cy="1031885"/>
          </a:xfrm>
        </p:grpSpPr>
        <p:sp>
          <p:nvSpPr>
            <p:cNvPr id="29" name="文本框 28"/>
            <p:cNvSpPr txBox="1"/>
            <p:nvPr/>
          </p:nvSpPr>
          <p:spPr>
            <a:xfrm>
              <a:off x="4902159"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30" name="文本框 29"/>
            <p:cNvSpPr txBox="1"/>
            <p:nvPr/>
          </p:nvSpPr>
          <p:spPr>
            <a:xfrm>
              <a:off x="4457820" y="2750893"/>
              <a:ext cx="3022460" cy="69333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grpSp>
      <p:grpSp>
        <p:nvGrpSpPr>
          <p:cNvPr id="31" name="组合 96"/>
          <p:cNvGrpSpPr/>
          <p:nvPr/>
        </p:nvGrpSpPr>
        <p:grpSpPr>
          <a:xfrm>
            <a:off x="3442481" y="1383904"/>
            <a:ext cx="3022460" cy="1031885"/>
            <a:chOff x="4457820" y="2412339"/>
            <a:chExt cx="3022460" cy="1031885"/>
          </a:xfrm>
        </p:grpSpPr>
        <p:sp>
          <p:nvSpPr>
            <p:cNvPr id="32" name="文本框 31"/>
            <p:cNvSpPr txBox="1"/>
            <p:nvPr/>
          </p:nvSpPr>
          <p:spPr>
            <a:xfrm>
              <a:off x="4902159"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33" name="文本框 32"/>
            <p:cNvSpPr txBox="1"/>
            <p:nvPr/>
          </p:nvSpPr>
          <p:spPr>
            <a:xfrm>
              <a:off x="4457820" y="2750893"/>
              <a:ext cx="3022460" cy="69333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grpSp>
      <p:grpSp>
        <p:nvGrpSpPr>
          <p:cNvPr id="34" name="组合 99"/>
          <p:cNvGrpSpPr/>
          <p:nvPr/>
        </p:nvGrpSpPr>
        <p:grpSpPr>
          <a:xfrm>
            <a:off x="8060164" y="1383904"/>
            <a:ext cx="3022460" cy="1031885"/>
            <a:chOff x="4457820" y="2412339"/>
            <a:chExt cx="3022460" cy="1031885"/>
          </a:xfrm>
        </p:grpSpPr>
        <p:sp>
          <p:nvSpPr>
            <p:cNvPr id="35" name="文本框 34"/>
            <p:cNvSpPr txBox="1"/>
            <p:nvPr/>
          </p:nvSpPr>
          <p:spPr>
            <a:xfrm>
              <a:off x="4902159"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sp>
          <p:nvSpPr>
            <p:cNvPr id="36" name="文本框 35"/>
            <p:cNvSpPr txBox="1"/>
            <p:nvPr/>
          </p:nvSpPr>
          <p:spPr>
            <a:xfrm>
              <a:off x="4457820" y="2750893"/>
              <a:ext cx="3022460" cy="69333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grpSp>
      <p:sp>
        <p:nvSpPr>
          <p:cNvPr id="37"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推广计划</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38"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PROGRAM PLAN</a:t>
            </a:r>
          </a:p>
        </p:txBody>
      </p:sp>
      <p:grpSp>
        <p:nvGrpSpPr>
          <p:cNvPr id="40" name="组合 39"/>
          <p:cNvGrpSpPr/>
          <p:nvPr/>
        </p:nvGrpSpPr>
        <p:grpSpPr>
          <a:xfrm>
            <a:off x="217540" y="1"/>
            <a:ext cx="730741" cy="812800"/>
            <a:chOff x="117754" y="1"/>
            <a:chExt cx="730741" cy="812800"/>
          </a:xfrm>
          <a:solidFill>
            <a:srgbClr val="F08D4B"/>
          </a:solidFill>
        </p:grpSpPr>
        <p:sp>
          <p:nvSpPr>
            <p:cNvPr id="41" name="矩形 40"/>
            <p:cNvSpPr/>
            <p:nvPr/>
          </p:nvSpPr>
          <p:spPr>
            <a:xfrm>
              <a:off x="120575" y="1"/>
              <a:ext cx="699345" cy="81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2" name="文本框 41"/>
            <p:cNvSpPr txBox="1"/>
            <p:nvPr/>
          </p:nvSpPr>
          <p:spPr>
            <a:xfrm>
              <a:off x="117754" y="51021"/>
              <a:ext cx="730741" cy="705450"/>
            </a:xfrm>
            <a:prstGeom prst="rect">
              <a:avLst/>
            </a:prstGeom>
            <a:grp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03</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2" name="矩形 1"/>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3" name="矩形 2"/>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37"/>
                                        </p:tgtEl>
                                        <p:attrNameLst>
                                          <p:attrName>style.visibility</p:attrName>
                                        </p:attrNameLst>
                                      </p:cBhvr>
                                      <p:to>
                                        <p:strVal val="visible"/>
                                      </p:to>
                                    </p:set>
                                    <p:anim to="" calcmode="lin" valueType="num">
                                      <p:cBhvr>
                                        <p:cTn id="12" dur="700" fill="hold">
                                          <p:stCondLst>
                                            <p:cond delay="0"/>
                                          </p:stCondLst>
                                        </p:cTn>
                                        <p:tgtEl>
                                          <p:spTgt spid="37"/>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37"/>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37"/>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37"/>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38"/>
                                        </p:tgtEl>
                                        <p:attrNameLst>
                                          <p:attrName>style.visibility</p:attrName>
                                        </p:attrNameLst>
                                      </p:cBhvr>
                                      <p:to>
                                        <p:strVal val="visible"/>
                                      </p:to>
                                    </p:set>
                                    <p:anim to="" calcmode="lin" valueType="num">
                                      <p:cBhvr>
                                        <p:cTn id="18" dur="700" fill="hold">
                                          <p:stCondLst>
                                            <p:cond delay="0"/>
                                          </p:stCondLst>
                                        </p:cTn>
                                        <p:tgtEl>
                                          <p:spTgt spid="38"/>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8"/>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8"/>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8"/>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53" presetClass="entr" presetSubtype="16"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par>
                                <p:cTn id="33" presetID="53" presetClass="entr" presetSubtype="16"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par>
                                <p:cTn id="38" presetID="53" presetClass="entr" presetSubtype="16"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p:tgtEl>
                                          <p:spTgt spid="2"/>
                                        </p:tgtEl>
                                        <p:attrNameLst>
                                          <p:attrName>ppt_y</p:attrName>
                                        </p:attrNameLst>
                                      </p:cBhvr>
                                      <p:tavLst>
                                        <p:tav tm="0">
                                          <p:val>
                                            <p:strVal val="#ppt_y+#ppt_h*1.125000"/>
                                          </p:val>
                                        </p:tav>
                                        <p:tav tm="100000">
                                          <p:val>
                                            <p:strVal val="#ppt_y"/>
                                          </p:val>
                                        </p:tav>
                                      </p:tavLst>
                                    </p:anim>
                                    <p:animEffect transition="in" filter="wipe(up)">
                                      <p:cBhvr>
                                        <p:cTn id="62" dur="500"/>
                                        <p:tgtEl>
                                          <p:spTgt spid="2"/>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p:tgtEl>
                                          <p:spTgt spid="3"/>
                                        </p:tgtEl>
                                        <p:attrNameLst>
                                          <p:attrName>ppt_y</p:attrName>
                                        </p:attrNameLst>
                                      </p:cBhvr>
                                      <p:tavLst>
                                        <p:tav tm="0">
                                          <p:val>
                                            <p:strVal val="#ppt_y+#ppt_h*1.125000"/>
                                          </p:val>
                                        </p:tav>
                                        <p:tav tm="100000">
                                          <p:val>
                                            <p:strVal val="#ppt_y"/>
                                          </p:val>
                                        </p:tav>
                                      </p:tavLst>
                                    </p:anim>
                                    <p:animEffect transition="in" filter="wipe(up)">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2" grpId="0" bldLvl="0" animBg="1"/>
      <p:bldP spid="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326832" y="1793281"/>
            <a:ext cx="3489918" cy="3271438"/>
            <a:chOff x="4326832" y="2425416"/>
            <a:chExt cx="3489918" cy="3271438"/>
          </a:xfrm>
        </p:grpSpPr>
        <p:sp>
          <p:nvSpPr>
            <p:cNvPr id="10" name="任意多边形: 形状 9"/>
            <p:cNvSpPr/>
            <p:nvPr/>
          </p:nvSpPr>
          <p:spPr>
            <a:xfrm>
              <a:off x="4942965" y="3044326"/>
              <a:ext cx="2300891" cy="2300890"/>
            </a:xfrm>
            <a:custGeom>
              <a:avLst/>
              <a:gdLst>
                <a:gd name="connsiteX0" fmla="*/ 0 w 3116791"/>
                <a:gd name="connsiteY0" fmla="*/ 1558396 h 3116791"/>
                <a:gd name="connsiteX1" fmla="*/ 1558396 w 3116791"/>
                <a:gd name="connsiteY1" fmla="*/ 0 h 3116791"/>
                <a:gd name="connsiteX2" fmla="*/ 3116792 w 3116791"/>
                <a:gd name="connsiteY2" fmla="*/ 1558396 h 3116791"/>
                <a:gd name="connsiteX3" fmla="*/ 1558396 w 3116791"/>
                <a:gd name="connsiteY3" fmla="*/ 3116792 h 3116791"/>
                <a:gd name="connsiteX4" fmla="*/ 0 w 3116791"/>
                <a:gd name="connsiteY4" fmla="*/ 1558396 h 3116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791" h="3116791">
                  <a:moveTo>
                    <a:pt x="0" y="1558396"/>
                  </a:moveTo>
                  <a:cubicBezTo>
                    <a:pt x="0" y="697718"/>
                    <a:pt x="697718" y="0"/>
                    <a:pt x="1558396" y="0"/>
                  </a:cubicBezTo>
                  <a:cubicBezTo>
                    <a:pt x="2419074" y="0"/>
                    <a:pt x="3116792" y="697718"/>
                    <a:pt x="3116792" y="1558396"/>
                  </a:cubicBezTo>
                  <a:cubicBezTo>
                    <a:pt x="3116792" y="2419074"/>
                    <a:pt x="2419074" y="3116792"/>
                    <a:pt x="1558396" y="3116792"/>
                  </a:cubicBezTo>
                  <a:cubicBezTo>
                    <a:pt x="697718" y="3116792"/>
                    <a:pt x="0" y="2419074"/>
                    <a:pt x="0" y="1558396"/>
                  </a:cubicBezTo>
                  <a:close/>
                </a:path>
              </a:pathLst>
            </a:custGeom>
            <a:noFill/>
            <a:ln w="38100">
              <a:solidFill>
                <a:schemeClr val="bg1">
                  <a:lumMod val="85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538993" tIns="538993" rIns="538993" bIns="538993"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defRPr/>
              </a:pPr>
              <a:endParaRPr kumimoji="0" lang="zh-CN" altLang="en-US" sz="65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1" name="任意多边形: 形状 10"/>
            <p:cNvSpPr/>
            <p:nvPr/>
          </p:nvSpPr>
          <p:spPr>
            <a:xfrm rot="19668571">
              <a:off x="4326832" y="3264951"/>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chemeClr val="accent3"/>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2" name="任意多边形: 形状 11"/>
            <p:cNvSpPr/>
            <p:nvPr/>
          </p:nvSpPr>
          <p:spPr>
            <a:xfrm rot="242365">
              <a:off x="5556539" y="2425416"/>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F08D4B"/>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3" name="任意多边形: 形状 12"/>
            <p:cNvSpPr/>
            <p:nvPr/>
          </p:nvSpPr>
          <p:spPr>
            <a:xfrm rot="20345498">
              <a:off x="6720322" y="3262688"/>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333F50"/>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4" name="任意多边形: 形状 13"/>
            <p:cNvSpPr/>
            <p:nvPr/>
          </p:nvSpPr>
          <p:spPr>
            <a:xfrm rot="19567772">
              <a:off x="6210424" y="4664443"/>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F08D4B"/>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5" name="任意多边形: 形状 14"/>
            <p:cNvSpPr/>
            <p:nvPr/>
          </p:nvSpPr>
          <p:spPr>
            <a:xfrm rot="1335812">
              <a:off x="4879971" y="4664443"/>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333F50"/>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6" name="任意多边形: 形状 15"/>
            <p:cNvSpPr/>
            <p:nvPr/>
          </p:nvSpPr>
          <p:spPr>
            <a:xfrm>
              <a:off x="5859202" y="2770127"/>
              <a:ext cx="468419" cy="467655"/>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1555750" rtl="0" eaLnBrk="1" fontAlgn="auto" latinLnBrk="0" hangingPunct="1">
                <a:lnSpc>
                  <a:spcPct val="90000"/>
                </a:lnSpc>
                <a:spcBef>
                  <a:spcPct val="0"/>
                </a:spcBef>
                <a:spcAft>
                  <a:spcPct val="35000"/>
                </a:spcAft>
                <a:buClrTx/>
                <a:buSzTx/>
                <a:buFontTx/>
                <a:buNone/>
                <a:defRPr/>
              </a:pPr>
              <a:endParaRPr kumimoji="0" lang="zh-CN" altLang="en-US" sz="35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7" name="任意多边形: 形状 16"/>
            <p:cNvSpPr/>
            <p:nvPr/>
          </p:nvSpPr>
          <p:spPr>
            <a:xfrm>
              <a:off x="7045668" y="3648926"/>
              <a:ext cx="468419" cy="434093"/>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1555750" rtl="0" eaLnBrk="1" fontAlgn="auto" latinLnBrk="0" hangingPunct="1">
                <a:lnSpc>
                  <a:spcPct val="90000"/>
                </a:lnSpc>
                <a:spcBef>
                  <a:spcPct val="0"/>
                </a:spcBef>
                <a:spcAft>
                  <a:spcPct val="35000"/>
                </a:spcAft>
                <a:buClrTx/>
                <a:buSzTx/>
                <a:buFontTx/>
                <a:buNone/>
                <a:defRPr/>
              </a:pPr>
              <a:endParaRPr kumimoji="0" lang="zh-CN" altLang="en-US" sz="35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8" name="任意多边形: 形状 17"/>
            <p:cNvSpPr/>
            <p:nvPr/>
          </p:nvSpPr>
          <p:spPr>
            <a:xfrm>
              <a:off x="6592479" y="5033589"/>
              <a:ext cx="468419" cy="454317"/>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1555750" rtl="0" eaLnBrk="1" fontAlgn="auto" latinLnBrk="0" hangingPunct="1">
                <a:lnSpc>
                  <a:spcPct val="90000"/>
                </a:lnSpc>
                <a:spcBef>
                  <a:spcPct val="0"/>
                </a:spcBef>
                <a:spcAft>
                  <a:spcPct val="35000"/>
                </a:spcAft>
                <a:buClrTx/>
                <a:buSzTx/>
                <a:buFontTx/>
                <a:buNone/>
                <a:defRPr/>
              </a:pPr>
              <a:endParaRPr kumimoji="0" lang="zh-CN" altLang="en-US" sz="35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9" name="任意多边形: 形状 18"/>
            <p:cNvSpPr/>
            <p:nvPr/>
          </p:nvSpPr>
          <p:spPr>
            <a:xfrm>
              <a:off x="5129511" y="5026539"/>
              <a:ext cx="461248" cy="468419"/>
            </a:xfrm>
            <a:custGeom>
              <a:avLst/>
              <a:gdLst>
                <a:gd name="connsiteX0" fmla="*/ 87620 w 596114"/>
                <a:gd name="connsiteY0" fmla="*/ 437153 h 605381"/>
                <a:gd name="connsiteX1" fmla="*/ 147471 w 596114"/>
                <a:gd name="connsiteY1" fmla="*/ 437153 h 605381"/>
                <a:gd name="connsiteX2" fmla="*/ 155808 w 596114"/>
                <a:gd name="connsiteY2" fmla="*/ 476105 h 605381"/>
                <a:gd name="connsiteX3" fmla="*/ 87620 w 596114"/>
                <a:gd name="connsiteY3" fmla="*/ 476105 h 605381"/>
                <a:gd name="connsiteX4" fmla="*/ 68166 w 596114"/>
                <a:gd name="connsiteY4" fmla="*/ 456679 h 605381"/>
                <a:gd name="connsiteX5" fmla="*/ 87620 w 596114"/>
                <a:gd name="connsiteY5" fmla="*/ 437153 h 605381"/>
                <a:gd name="connsiteX6" fmla="*/ 241113 w 596114"/>
                <a:gd name="connsiteY6" fmla="*/ 372802 h 605381"/>
                <a:gd name="connsiteX7" fmla="*/ 230888 w 596114"/>
                <a:gd name="connsiteY7" fmla="*/ 419692 h 605381"/>
                <a:gd name="connsiteX8" fmla="*/ 277846 w 596114"/>
                <a:gd name="connsiteY8" fmla="*/ 409481 h 605381"/>
                <a:gd name="connsiteX9" fmla="*/ 87625 w 596114"/>
                <a:gd name="connsiteY9" fmla="*/ 339420 h 605381"/>
                <a:gd name="connsiteX10" fmla="*/ 168439 w 596114"/>
                <a:gd name="connsiteY10" fmla="*/ 339420 h 605381"/>
                <a:gd name="connsiteX11" fmla="*/ 160000 w 596114"/>
                <a:gd name="connsiteY11" fmla="*/ 378372 h 605381"/>
                <a:gd name="connsiteX12" fmla="*/ 87625 w 596114"/>
                <a:gd name="connsiteY12" fmla="*/ 378372 h 605381"/>
                <a:gd name="connsiteX13" fmla="*/ 68166 w 596114"/>
                <a:gd name="connsiteY13" fmla="*/ 358946 h 605381"/>
                <a:gd name="connsiteX14" fmla="*/ 87625 w 596114"/>
                <a:gd name="connsiteY14" fmla="*/ 339420 h 605381"/>
                <a:gd name="connsiteX15" fmla="*/ 87622 w 596114"/>
                <a:gd name="connsiteY15" fmla="*/ 241687 h 605381"/>
                <a:gd name="connsiteX16" fmla="*/ 239005 w 596114"/>
                <a:gd name="connsiteY16" fmla="*/ 241687 h 605381"/>
                <a:gd name="connsiteX17" fmla="*/ 199993 w 596114"/>
                <a:gd name="connsiteY17" fmla="*/ 280639 h 605381"/>
                <a:gd name="connsiteX18" fmla="*/ 87622 w 596114"/>
                <a:gd name="connsiteY18" fmla="*/ 280639 h 605381"/>
                <a:gd name="connsiteX19" fmla="*/ 68166 w 596114"/>
                <a:gd name="connsiteY19" fmla="*/ 261213 h 605381"/>
                <a:gd name="connsiteX20" fmla="*/ 87622 w 596114"/>
                <a:gd name="connsiteY20" fmla="*/ 241687 h 605381"/>
                <a:gd name="connsiteX21" fmla="*/ 87627 w 596114"/>
                <a:gd name="connsiteY21" fmla="*/ 143954 h 605381"/>
                <a:gd name="connsiteX22" fmla="*/ 336949 w 596114"/>
                <a:gd name="connsiteY22" fmla="*/ 143954 h 605381"/>
                <a:gd name="connsiteX23" fmla="*/ 297927 w 596114"/>
                <a:gd name="connsiteY23" fmla="*/ 182906 h 605381"/>
                <a:gd name="connsiteX24" fmla="*/ 87627 w 596114"/>
                <a:gd name="connsiteY24" fmla="*/ 182906 h 605381"/>
                <a:gd name="connsiteX25" fmla="*/ 68166 w 596114"/>
                <a:gd name="connsiteY25" fmla="*/ 163480 h 605381"/>
                <a:gd name="connsiteX26" fmla="*/ 87627 w 596114"/>
                <a:gd name="connsiteY26" fmla="*/ 143954 h 605381"/>
                <a:gd name="connsiteX27" fmla="*/ 515787 w 596114"/>
                <a:gd name="connsiteY27" fmla="*/ 93955 h 605381"/>
                <a:gd name="connsiteX28" fmla="*/ 484936 w 596114"/>
                <a:gd name="connsiteY28" fmla="*/ 106334 h 605381"/>
                <a:gd name="connsiteX29" fmla="*/ 257196 w 596114"/>
                <a:gd name="connsiteY29" fmla="*/ 333744 h 605381"/>
                <a:gd name="connsiteX30" fmla="*/ 316961 w 596114"/>
                <a:gd name="connsiteY30" fmla="*/ 393422 h 605381"/>
                <a:gd name="connsiteX31" fmla="*/ 544701 w 596114"/>
                <a:gd name="connsiteY31" fmla="*/ 166012 h 605381"/>
                <a:gd name="connsiteX32" fmla="*/ 546190 w 596114"/>
                <a:gd name="connsiteY32" fmla="*/ 107821 h 605381"/>
                <a:gd name="connsiteX33" fmla="*/ 515787 w 596114"/>
                <a:gd name="connsiteY33" fmla="*/ 93955 h 605381"/>
                <a:gd name="connsiteX34" fmla="*/ 515178 w 596114"/>
                <a:gd name="connsiteY34" fmla="*/ 54984 h 605381"/>
                <a:gd name="connsiteX35" fmla="*/ 573094 w 596114"/>
                <a:gd name="connsiteY35" fmla="*/ 79668 h 605381"/>
                <a:gd name="connsiteX36" fmla="*/ 572300 w 596114"/>
                <a:gd name="connsiteY36" fmla="*/ 193571 h 605381"/>
                <a:gd name="connsiteX37" fmla="*/ 330760 w 596114"/>
                <a:gd name="connsiteY37" fmla="*/ 434760 h 605381"/>
                <a:gd name="connsiteX38" fmla="*/ 321031 w 596114"/>
                <a:gd name="connsiteY38" fmla="*/ 440014 h 605381"/>
                <a:gd name="connsiteX39" fmla="*/ 209543 w 596114"/>
                <a:gd name="connsiteY39" fmla="*/ 464202 h 605381"/>
                <a:gd name="connsiteX40" fmla="*/ 191674 w 596114"/>
                <a:gd name="connsiteY40" fmla="*/ 458849 h 605381"/>
                <a:gd name="connsiteX41" fmla="*/ 186412 w 596114"/>
                <a:gd name="connsiteY41" fmla="*/ 441005 h 605381"/>
                <a:gd name="connsiteX42" fmla="*/ 210536 w 596114"/>
                <a:gd name="connsiteY42" fmla="*/ 329680 h 605381"/>
                <a:gd name="connsiteX43" fmla="*/ 215798 w 596114"/>
                <a:gd name="connsiteY43" fmla="*/ 319965 h 605381"/>
                <a:gd name="connsiteX44" fmla="*/ 457338 w 596114"/>
                <a:gd name="connsiteY44" fmla="*/ 78776 h 605381"/>
                <a:gd name="connsiteX45" fmla="*/ 515178 w 596114"/>
                <a:gd name="connsiteY45" fmla="*/ 54984 h 605381"/>
                <a:gd name="connsiteX46" fmla="*/ 42688 w 596114"/>
                <a:gd name="connsiteY46" fmla="*/ 0 h 605381"/>
                <a:gd name="connsiteX47" fmla="*/ 398388 w 596114"/>
                <a:gd name="connsiteY47" fmla="*/ 0 h 605381"/>
                <a:gd name="connsiteX48" fmla="*/ 441076 w 596114"/>
                <a:gd name="connsiteY48" fmla="*/ 41337 h 605381"/>
                <a:gd name="connsiteX49" fmla="*/ 402160 w 596114"/>
                <a:gd name="connsiteY49" fmla="*/ 78907 h 605381"/>
                <a:gd name="connsiteX50" fmla="*/ 402160 w 596114"/>
                <a:gd name="connsiteY50" fmla="*/ 42625 h 605381"/>
                <a:gd name="connsiteX51" fmla="*/ 398388 w 596114"/>
                <a:gd name="connsiteY51" fmla="*/ 38958 h 605381"/>
                <a:gd name="connsiteX52" fmla="*/ 42688 w 596114"/>
                <a:gd name="connsiteY52" fmla="*/ 38958 h 605381"/>
                <a:gd name="connsiteX53" fmla="*/ 39015 w 596114"/>
                <a:gd name="connsiteY53" fmla="*/ 42625 h 605381"/>
                <a:gd name="connsiteX54" fmla="*/ 39015 w 596114"/>
                <a:gd name="connsiteY54" fmla="*/ 562656 h 605381"/>
                <a:gd name="connsiteX55" fmla="*/ 42688 w 596114"/>
                <a:gd name="connsiteY55" fmla="*/ 566423 h 605381"/>
                <a:gd name="connsiteX56" fmla="*/ 398388 w 596114"/>
                <a:gd name="connsiteY56" fmla="*/ 566423 h 605381"/>
                <a:gd name="connsiteX57" fmla="*/ 402160 w 596114"/>
                <a:gd name="connsiteY57" fmla="*/ 562656 h 605381"/>
                <a:gd name="connsiteX58" fmla="*/ 402160 w 596114"/>
                <a:gd name="connsiteY58" fmla="*/ 418622 h 605381"/>
                <a:gd name="connsiteX59" fmla="*/ 441175 w 596114"/>
                <a:gd name="connsiteY59" fmla="*/ 379664 h 605381"/>
                <a:gd name="connsiteX60" fmla="*/ 441175 w 596114"/>
                <a:gd name="connsiteY60" fmla="*/ 562656 h 605381"/>
                <a:gd name="connsiteX61" fmla="*/ 398388 w 596114"/>
                <a:gd name="connsiteY61" fmla="*/ 605381 h 605381"/>
                <a:gd name="connsiteX62" fmla="*/ 42688 w 596114"/>
                <a:gd name="connsiteY62" fmla="*/ 605381 h 605381"/>
                <a:gd name="connsiteX63" fmla="*/ 0 w 596114"/>
                <a:gd name="connsiteY63" fmla="*/ 562656 h 605381"/>
                <a:gd name="connsiteX64" fmla="*/ 0 w 596114"/>
                <a:gd name="connsiteY64" fmla="*/ 42625 h 605381"/>
                <a:gd name="connsiteX65" fmla="*/ 42688 w 596114"/>
                <a:gd name="connsiteY6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6114" h="605381">
                  <a:moveTo>
                    <a:pt x="87620" y="437153"/>
                  </a:moveTo>
                  <a:lnTo>
                    <a:pt x="147471" y="437153"/>
                  </a:lnTo>
                  <a:cubicBezTo>
                    <a:pt x="145585" y="450930"/>
                    <a:pt x="148562" y="464608"/>
                    <a:pt x="155808" y="476105"/>
                  </a:cubicBezTo>
                  <a:lnTo>
                    <a:pt x="87620" y="476105"/>
                  </a:lnTo>
                  <a:cubicBezTo>
                    <a:pt x="76900" y="476105"/>
                    <a:pt x="68166" y="467383"/>
                    <a:pt x="68166" y="456679"/>
                  </a:cubicBezTo>
                  <a:cubicBezTo>
                    <a:pt x="68166" y="445875"/>
                    <a:pt x="76900" y="437153"/>
                    <a:pt x="87620" y="437153"/>
                  </a:cubicBezTo>
                  <a:close/>
                  <a:moveTo>
                    <a:pt x="241113" y="372802"/>
                  </a:moveTo>
                  <a:lnTo>
                    <a:pt x="230888" y="419692"/>
                  </a:lnTo>
                  <a:lnTo>
                    <a:pt x="277846" y="409481"/>
                  </a:lnTo>
                  <a:close/>
                  <a:moveTo>
                    <a:pt x="87625" y="339420"/>
                  </a:moveTo>
                  <a:lnTo>
                    <a:pt x="168439" y="339420"/>
                  </a:lnTo>
                  <a:lnTo>
                    <a:pt x="160000" y="378372"/>
                  </a:lnTo>
                  <a:lnTo>
                    <a:pt x="87625" y="378372"/>
                  </a:lnTo>
                  <a:cubicBezTo>
                    <a:pt x="76903" y="378372"/>
                    <a:pt x="68166" y="369650"/>
                    <a:pt x="68166" y="358946"/>
                  </a:cubicBezTo>
                  <a:cubicBezTo>
                    <a:pt x="68166" y="348142"/>
                    <a:pt x="76903" y="339420"/>
                    <a:pt x="87625" y="339420"/>
                  </a:cubicBezTo>
                  <a:close/>
                  <a:moveTo>
                    <a:pt x="87622" y="241687"/>
                  </a:moveTo>
                  <a:lnTo>
                    <a:pt x="239005" y="241687"/>
                  </a:lnTo>
                  <a:lnTo>
                    <a:pt x="199993" y="280639"/>
                  </a:lnTo>
                  <a:lnTo>
                    <a:pt x="87622" y="280639"/>
                  </a:lnTo>
                  <a:cubicBezTo>
                    <a:pt x="76902" y="280639"/>
                    <a:pt x="68166" y="271917"/>
                    <a:pt x="68166" y="261213"/>
                  </a:cubicBezTo>
                  <a:cubicBezTo>
                    <a:pt x="68166" y="250409"/>
                    <a:pt x="76902" y="241687"/>
                    <a:pt x="87622" y="241687"/>
                  </a:cubicBezTo>
                  <a:close/>
                  <a:moveTo>
                    <a:pt x="87627" y="143954"/>
                  </a:moveTo>
                  <a:lnTo>
                    <a:pt x="336949" y="143954"/>
                  </a:lnTo>
                  <a:lnTo>
                    <a:pt x="297927" y="182906"/>
                  </a:lnTo>
                  <a:lnTo>
                    <a:pt x="87627" y="182906"/>
                  </a:lnTo>
                  <a:cubicBezTo>
                    <a:pt x="76904" y="182906"/>
                    <a:pt x="68166" y="174184"/>
                    <a:pt x="68166" y="163480"/>
                  </a:cubicBezTo>
                  <a:cubicBezTo>
                    <a:pt x="68166" y="152676"/>
                    <a:pt x="76904" y="143954"/>
                    <a:pt x="87627" y="143954"/>
                  </a:cubicBezTo>
                  <a:close/>
                  <a:moveTo>
                    <a:pt x="515787" y="93955"/>
                  </a:moveTo>
                  <a:cubicBezTo>
                    <a:pt x="504643" y="93695"/>
                    <a:pt x="493425" y="97809"/>
                    <a:pt x="484936" y="106334"/>
                  </a:cubicBezTo>
                  <a:lnTo>
                    <a:pt x="257196" y="333744"/>
                  </a:lnTo>
                  <a:lnTo>
                    <a:pt x="316961" y="393422"/>
                  </a:lnTo>
                  <a:lnTo>
                    <a:pt x="544701" y="166012"/>
                  </a:lnTo>
                  <a:cubicBezTo>
                    <a:pt x="560784" y="149953"/>
                    <a:pt x="561082" y="124376"/>
                    <a:pt x="546190" y="107821"/>
                  </a:cubicBezTo>
                  <a:cubicBezTo>
                    <a:pt x="538000" y="98850"/>
                    <a:pt x="526930" y="94215"/>
                    <a:pt x="515787" y="93955"/>
                  </a:cubicBezTo>
                  <a:close/>
                  <a:moveTo>
                    <a:pt x="515178" y="54984"/>
                  </a:moveTo>
                  <a:cubicBezTo>
                    <a:pt x="536138" y="55083"/>
                    <a:pt x="557110" y="63262"/>
                    <a:pt x="573094" y="79668"/>
                  </a:cubicBezTo>
                  <a:cubicBezTo>
                    <a:pt x="603870" y="111291"/>
                    <a:pt x="603969" y="161948"/>
                    <a:pt x="572300" y="193571"/>
                  </a:cubicBezTo>
                  <a:lnTo>
                    <a:pt x="330760" y="434760"/>
                  </a:lnTo>
                  <a:cubicBezTo>
                    <a:pt x="328179" y="437337"/>
                    <a:pt x="324704" y="439221"/>
                    <a:pt x="321031" y="440014"/>
                  </a:cubicBezTo>
                  <a:lnTo>
                    <a:pt x="209543" y="464202"/>
                  </a:lnTo>
                  <a:cubicBezTo>
                    <a:pt x="203090" y="465590"/>
                    <a:pt x="196340" y="463607"/>
                    <a:pt x="191674" y="458849"/>
                  </a:cubicBezTo>
                  <a:cubicBezTo>
                    <a:pt x="186908" y="454190"/>
                    <a:pt x="185022" y="447350"/>
                    <a:pt x="186412" y="441005"/>
                  </a:cubicBezTo>
                  <a:lnTo>
                    <a:pt x="210536" y="329680"/>
                  </a:lnTo>
                  <a:cubicBezTo>
                    <a:pt x="211330" y="325913"/>
                    <a:pt x="213217" y="322542"/>
                    <a:pt x="215798" y="319965"/>
                  </a:cubicBezTo>
                  <a:cubicBezTo>
                    <a:pt x="225825" y="310051"/>
                    <a:pt x="439369" y="96719"/>
                    <a:pt x="457338" y="78776"/>
                  </a:cubicBezTo>
                  <a:cubicBezTo>
                    <a:pt x="473271" y="62865"/>
                    <a:pt x="494219" y="54885"/>
                    <a:pt x="515178" y="54984"/>
                  </a:cubicBezTo>
                  <a:close/>
                  <a:moveTo>
                    <a:pt x="42688" y="0"/>
                  </a:moveTo>
                  <a:lnTo>
                    <a:pt x="398388" y="0"/>
                  </a:lnTo>
                  <a:cubicBezTo>
                    <a:pt x="421519" y="0"/>
                    <a:pt x="440381" y="18438"/>
                    <a:pt x="441076" y="41337"/>
                  </a:cubicBezTo>
                  <a:lnTo>
                    <a:pt x="402160" y="78907"/>
                  </a:lnTo>
                  <a:lnTo>
                    <a:pt x="402160" y="42625"/>
                  </a:lnTo>
                  <a:cubicBezTo>
                    <a:pt x="402160" y="40643"/>
                    <a:pt x="400473" y="38958"/>
                    <a:pt x="398388" y="38958"/>
                  </a:cubicBezTo>
                  <a:lnTo>
                    <a:pt x="42688" y="38958"/>
                  </a:lnTo>
                  <a:cubicBezTo>
                    <a:pt x="40702" y="38958"/>
                    <a:pt x="39015" y="40643"/>
                    <a:pt x="39015" y="42625"/>
                  </a:cubicBezTo>
                  <a:lnTo>
                    <a:pt x="39015" y="562656"/>
                  </a:lnTo>
                  <a:cubicBezTo>
                    <a:pt x="39015" y="564738"/>
                    <a:pt x="40702" y="566423"/>
                    <a:pt x="42688" y="566423"/>
                  </a:cubicBezTo>
                  <a:lnTo>
                    <a:pt x="398388" y="566423"/>
                  </a:lnTo>
                  <a:cubicBezTo>
                    <a:pt x="400473" y="566423"/>
                    <a:pt x="402160" y="564738"/>
                    <a:pt x="402160" y="562656"/>
                  </a:cubicBezTo>
                  <a:lnTo>
                    <a:pt x="402160" y="418622"/>
                  </a:lnTo>
                  <a:lnTo>
                    <a:pt x="441175" y="379664"/>
                  </a:lnTo>
                  <a:lnTo>
                    <a:pt x="441175" y="562656"/>
                  </a:lnTo>
                  <a:cubicBezTo>
                    <a:pt x="441175" y="586249"/>
                    <a:pt x="422015" y="605381"/>
                    <a:pt x="398388" y="605381"/>
                  </a:cubicBezTo>
                  <a:lnTo>
                    <a:pt x="42688" y="605381"/>
                  </a:lnTo>
                  <a:cubicBezTo>
                    <a:pt x="19160" y="605381"/>
                    <a:pt x="0" y="586249"/>
                    <a:pt x="0" y="562656"/>
                  </a:cubicBezTo>
                  <a:lnTo>
                    <a:pt x="0" y="42625"/>
                  </a:lnTo>
                  <a:cubicBezTo>
                    <a:pt x="0" y="19132"/>
                    <a:pt x="19160" y="0"/>
                    <a:pt x="42688"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1555750" rtl="0" eaLnBrk="1" fontAlgn="auto" latinLnBrk="0" hangingPunct="1">
                <a:lnSpc>
                  <a:spcPct val="90000"/>
                </a:lnSpc>
                <a:spcBef>
                  <a:spcPct val="0"/>
                </a:spcBef>
                <a:spcAft>
                  <a:spcPct val="35000"/>
                </a:spcAft>
                <a:buClrTx/>
                <a:buSzTx/>
                <a:buFontTx/>
                <a:buNone/>
                <a:defRPr/>
              </a:pPr>
              <a:endParaRPr kumimoji="0" lang="zh-CN" altLang="en-US" sz="35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0" name="任意多边形: 形状 19"/>
            <p:cNvSpPr/>
            <p:nvPr/>
          </p:nvSpPr>
          <p:spPr>
            <a:xfrm>
              <a:off x="4672734" y="3649683"/>
              <a:ext cx="468419" cy="43257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10772" tIns="310772" rIns="310772" bIns="3107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2889250" rtl="0" eaLnBrk="1" fontAlgn="auto" latinLnBrk="0" hangingPunct="1">
                <a:lnSpc>
                  <a:spcPct val="90000"/>
                </a:lnSpc>
                <a:spcBef>
                  <a:spcPct val="0"/>
                </a:spcBef>
                <a:spcAft>
                  <a:spcPct val="35000"/>
                </a:spcAft>
                <a:buClrTx/>
                <a:buSzTx/>
                <a:buFontTx/>
                <a:buNone/>
                <a:defRPr/>
              </a:pPr>
              <a:endParaRPr kumimoji="0" lang="zh-CN" altLang="en-US" sz="65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grpSp>
      <p:grpSp>
        <p:nvGrpSpPr>
          <p:cNvPr id="21" name="组合 20"/>
          <p:cNvGrpSpPr/>
          <p:nvPr/>
        </p:nvGrpSpPr>
        <p:grpSpPr>
          <a:xfrm>
            <a:off x="8276431" y="1793280"/>
            <a:ext cx="2522538" cy="949471"/>
            <a:chOff x="3159911" y="3408233"/>
            <a:chExt cx="1706754" cy="949471"/>
          </a:xfrm>
        </p:grpSpPr>
        <p:sp>
          <p:nvSpPr>
            <p:cNvPr id="22" name="矩形 21"/>
            <p:cNvSpPr/>
            <p:nvPr/>
          </p:nvSpPr>
          <p:spPr bwMode="auto">
            <a:xfrm>
              <a:off x="3165095" y="3731122"/>
              <a:ext cx="1551243" cy="62658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23" name="文本框 22"/>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24" name="组合 23"/>
          <p:cNvGrpSpPr/>
          <p:nvPr/>
        </p:nvGrpSpPr>
        <p:grpSpPr>
          <a:xfrm>
            <a:off x="1393031" y="1793280"/>
            <a:ext cx="2522538" cy="949471"/>
            <a:chOff x="3159911" y="3408233"/>
            <a:chExt cx="1706754" cy="949471"/>
          </a:xfrm>
        </p:grpSpPr>
        <p:sp>
          <p:nvSpPr>
            <p:cNvPr id="25" name="矩形 24"/>
            <p:cNvSpPr/>
            <p:nvPr/>
          </p:nvSpPr>
          <p:spPr bwMode="auto">
            <a:xfrm>
              <a:off x="3315422" y="3731122"/>
              <a:ext cx="1551243" cy="626582"/>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26" name="文本框 25"/>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27" name="组合 26"/>
          <p:cNvGrpSpPr/>
          <p:nvPr/>
        </p:nvGrpSpPr>
        <p:grpSpPr>
          <a:xfrm>
            <a:off x="8276431" y="3171492"/>
            <a:ext cx="2522538" cy="949471"/>
            <a:chOff x="3159911" y="3408233"/>
            <a:chExt cx="1706754" cy="949471"/>
          </a:xfrm>
        </p:grpSpPr>
        <p:sp>
          <p:nvSpPr>
            <p:cNvPr id="28" name="矩形 27"/>
            <p:cNvSpPr/>
            <p:nvPr/>
          </p:nvSpPr>
          <p:spPr bwMode="auto">
            <a:xfrm>
              <a:off x="3165095" y="3731122"/>
              <a:ext cx="1551243" cy="62658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29" name="文本框 28"/>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30" name="组合 29"/>
          <p:cNvGrpSpPr/>
          <p:nvPr/>
        </p:nvGrpSpPr>
        <p:grpSpPr>
          <a:xfrm>
            <a:off x="1393031" y="3171492"/>
            <a:ext cx="2522538" cy="949471"/>
            <a:chOff x="3159911" y="3408233"/>
            <a:chExt cx="1706754" cy="949471"/>
          </a:xfrm>
        </p:grpSpPr>
        <p:sp>
          <p:nvSpPr>
            <p:cNvPr id="31" name="矩形 30"/>
            <p:cNvSpPr/>
            <p:nvPr/>
          </p:nvSpPr>
          <p:spPr bwMode="auto">
            <a:xfrm>
              <a:off x="3315422" y="3731122"/>
              <a:ext cx="1551243" cy="626582"/>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32" name="文本框 31"/>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33" name="组合 32"/>
          <p:cNvGrpSpPr/>
          <p:nvPr/>
        </p:nvGrpSpPr>
        <p:grpSpPr>
          <a:xfrm>
            <a:off x="8276431" y="4549704"/>
            <a:ext cx="2522538" cy="949471"/>
            <a:chOff x="3159911" y="3408233"/>
            <a:chExt cx="1706754" cy="949471"/>
          </a:xfrm>
        </p:grpSpPr>
        <p:sp>
          <p:nvSpPr>
            <p:cNvPr id="34" name="矩形 33"/>
            <p:cNvSpPr/>
            <p:nvPr/>
          </p:nvSpPr>
          <p:spPr bwMode="auto">
            <a:xfrm>
              <a:off x="3165095" y="3731122"/>
              <a:ext cx="1551243" cy="62658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35" name="文本框 34"/>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36" name="组合 35"/>
          <p:cNvGrpSpPr/>
          <p:nvPr/>
        </p:nvGrpSpPr>
        <p:grpSpPr>
          <a:xfrm>
            <a:off x="1393031" y="4549704"/>
            <a:ext cx="2522538" cy="949471"/>
            <a:chOff x="3159911" y="3408233"/>
            <a:chExt cx="1706754" cy="949471"/>
          </a:xfrm>
        </p:grpSpPr>
        <p:sp>
          <p:nvSpPr>
            <p:cNvPr id="37" name="矩形 36"/>
            <p:cNvSpPr/>
            <p:nvPr/>
          </p:nvSpPr>
          <p:spPr bwMode="auto">
            <a:xfrm>
              <a:off x="3315422" y="3731122"/>
              <a:ext cx="1551243" cy="626582"/>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38" name="文本框 37"/>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sp>
        <p:nvSpPr>
          <p:cNvPr id="39"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执行方式</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40" name="PA-矩形 8"/>
          <p:cNvSpPr/>
          <p:nvPr>
            <p:custDataLst>
              <p:tags r:id="rId2"/>
            </p:custDataLst>
          </p:nvPr>
        </p:nvSpPr>
        <p:spPr>
          <a:xfrm>
            <a:off x="1014049" y="504017"/>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PRODUCTS FORM</a:t>
            </a:r>
          </a:p>
        </p:txBody>
      </p:sp>
      <p:grpSp>
        <p:nvGrpSpPr>
          <p:cNvPr id="42" name="组合 41"/>
          <p:cNvGrpSpPr/>
          <p:nvPr/>
        </p:nvGrpSpPr>
        <p:grpSpPr>
          <a:xfrm>
            <a:off x="217540" y="1"/>
            <a:ext cx="730741" cy="812800"/>
            <a:chOff x="117754" y="1"/>
            <a:chExt cx="730741" cy="812800"/>
          </a:xfrm>
        </p:grpSpPr>
        <p:sp>
          <p:nvSpPr>
            <p:cNvPr id="43" name="矩形 42"/>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4" name="文本框 43"/>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03</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2" name="矩形 1"/>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3" name="矩形 2"/>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39"/>
                                        </p:tgtEl>
                                        <p:attrNameLst>
                                          <p:attrName>style.visibility</p:attrName>
                                        </p:attrNameLst>
                                      </p:cBhvr>
                                      <p:to>
                                        <p:strVal val="visible"/>
                                      </p:to>
                                    </p:set>
                                    <p:anim to="" calcmode="lin" valueType="num">
                                      <p:cBhvr>
                                        <p:cTn id="12" dur="700" fill="hold">
                                          <p:stCondLst>
                                            <p:cond delay="0"/>
                                          </p:stCondLst>
                                        </p:cTn>
                                        <p:tgtEl>
                                          <p:spTgt spid="39"/>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39"/>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39"/>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39"/>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40"/>
                                        </p:tgtEl>
                                        <p:attrNameLst>
                                          <p:attrName>style.visibility</p:attrName>
                                        </p:attrNameLst>
                                      </p:cBhvr>
                                      <p:to>
                                        <p:strVal val="visible"/>
                                      </p:to>
                                    </p:set>
                                    <p:anim to="" calcmode="lin" valueType="num">
                                      <p:cBhvr>
                                        <p:cTn id="18" dur="700" fill="hold">
                                          <p:stCondLst>
                                            <p:cond delay="0"/>
                                          </p:stCondLst>
                                        </p:cTn>
                                        <p:tgtEl>
                                          <p:spTgt spid="40"/>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40"/>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40"/>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40"/>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00"/>
                            </p:stCondLst>
                            <p:childTnLst>
                              <p:par>
                                <p:cTn id="23" presetID="31"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childTnLst>
                          </p:cTn>
                        </p:par>
                        <p:par>
                          <p:cTn id="29" fill="hold">
                            <p:stCondLst>
                              <p:cond delay="2000"/>
                            </p:stCondLst>
                            <p:childTnLst>
                              <p:par>
                                <p:cTn id="30" presetID="22" presetClass="entr" presetSubtype="2"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right)">
                                      <p:cBhvr>
                                        <p:cTn id="32" dur="500"/>
                                        <p:tgtEl>
                                          <p:spTgt spid="24"/>
                                        </p:tgtEl>
                                      </p:cBhvr>
                                    </p:animEffect>
                                  </p:childTnLst>
                                </p:cTn>
                              </p:par>
                              <p:par>
                                <p:cTn id="33" presetID="22" presetClass="entr" presetSubtype="2"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right)">
                                      <p:cBhvr>
                                        <p:cTn id="35" dur="500"/>
                                        <p:tgtEl>
                                          <p:spTgt spid="30"/>
                                        </p:tgtEl>
                                      </p:cBhvr>
                                    </p:animEffect>
                                  </p:childTnLst>
                                </p:cTn>
                              </p:par>
                              <p:par>
                                <p:cTn id="36" presetID="22" presetClass="entr" presetSubtype="2"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right)">
                                      <p:cBhvr>
                                        <p:cTn id="38" dur="500"/>
                                        <p:tgtEl>
                                          <p:spTgt spid="36"/>
                                        </p:tgtEl>
                                      </p:cBhvr>
                                    </p:animEffect>
                                  </p:childTnLst>
                                </p:cTn>
                              </p:par>
                              <p:par>
                                <p:cTn id="39" presetID="22" presetClass="entr" presetSubtype="8"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par>
                                <p:cTn id="42" presetID="22" presetClass="entr" presetSubtype="8"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par>
                                <p:cTn id="45" presetID="2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up)">
                                      <p:cBhvr>
                                        <p:cTn id="51" dur="500"/>
                                        <p:tgtEl>
                                          <p:spTgt spid="2"/>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p:tgtEl>
                                          <p:spTgt spid="3"/>
                                        </p:tgtEl>
                                        <p:attrNameLst>
                                          <p:attrName>ppt_y</p:attrName>
                                        </p:attrNameLst>
                                      </p:cBhvr>
                                      <p:tavLst>
                                        <p:tav tm="0">
                                          <p:val>
                                            <p:strVal val="#ppt_y+#ppt_h*1.125000"/>
                                          </p:val>
                                        </p:tav>
                                        <p:tav tm="100000">
                                          <p:val>
                                            <p:strVal val="#ppt_y"/>
                                          </p:val>
                                        </p:tav>
                                      </p:tavLst>
                                    </p:anim>
                                    <p:animEffect transition="in" filter="wipe(up)">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2" grpId="0" bldLvl="0" animBg="1"/>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407035" y="1426210"/>
            <a:ext cx="11557635" cy="4004310"/>
            <a:chOff x="0" y="2491"/>
            <a:chExt cx="18201" cy="6306"/>
          </a:xfrm>
        </p:grpSpPr>
        <p:pic>
          <p:nvPicPr>
            <p:cNvPr id="17" name="图片 16"/>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0" y="2491"/>
              <a:ext cx="8701" cy="5818"/>
            </a:xfrm>
            <a:prstGeom prst="rect">
              <a:avLst/>
            </a:prstGeom>
            <a:noFill/>
            <a:ln w="9525">
              <a:noFill/>
            </a:ln>
          </p:spPr>
        </p:pic>
        <p:sp>
          <p:nvSpPr>
            <p:cNvPr id="10" name="矩形 9"/>
            <p:cNvSpPr/>
            <p:nvPr/>
          </p:nvSpPr>
          <p:spPr>
            <a:xfrm>
              <a:off x="0" y="2980"/>
              <a:ext cx="1888" cy="5817"/>
            </a:xfrm>
            <a:prstGeom prst="rect">
              <a:avLst/>
            </a:prstGeom>
            <a:solidFill>
              <a:srgbClr val="F08D4B"/>
            </a:solidFill>
            <a:ln w="12700">
              <a:noFill/>
            </a:ln>
          </p:spPr>
          <p:txBody>
            <a:bodyPr anchor="ctr"/>
            <a:lstStyle/>
            <a:p>
              <a:endParaRPr lang="zh-CN" altLang="en-US"/>
            </a:p>
          </p:txBody>
        </p:sp>
        <p:sp>
          <p:nvSpPr>
            <p:cNvPr id="11" name="等腰三角形 10"/>
            <p:cNvSpPr/>
            <p:nvPr/>
          </p:nvSpPr>
          <p:spPr>
            <a:xfrm rot="-5400000">
              <a:off x="1364" y="8254"/>
              <a:ext cx="525" cy="522"/>
            </a:xfrm>
            <a:custGeom>
              <a:avLst/>
              <a:gdLst/>
              <a:ahLst/>
              <a:cxnLst>
                <a:cxn ang="0">
                  <a:pos x="0" y="522"/>
                </a:cxn>
                <a:cxn ang="0">
                  <a:pos x="500" y="0"/>
                </a:cxn>
                <a:cxn ang="0">
                  <a:pos x="525" y="522"/>
                </a:cxn>
                <a:cxn ang="0">
                  <a:pos x="0" y="522"/>
                </a:cxn>
              </a:cxnLst>
              <a:rect l="0" t="0" r="0" b="0"/>
              <a:pathLst>
                <a:path w="250352" h="248755">
                  <a:moveTo>
                    <a:pt x="0" y="248755"/>
                  </a:moveTo>
                  <a:lnTo>
                    <a:pt x="235065" y="0"/>
                  </a:lnTo>
                  <a:lnTo>
                    <a:pt x="250352" y="248755"/>
                  </a:lnTo>
                  <a:lnTo>
                    <a:pt x="0" y="248755"/>
                  </a:lnTo>
                  <a:close/>
                </a:path>
              </a:pathLst>
            </a:custGeom>
            <a:solidFill>
              <a:srgbClr val="0B3146"/>
            </a:solidFill>
            <a:ln w="12700">
              <a:noFill/>
            </a:ln>
          </p:spPr>
          <p:txBody>
            <a:bodyPr anchor="ctr"/>
            <a:lstStyle/>
            <a:p>
              <a:endParaRPr lang="zh-CN" altLang="en-US"/>
            </a:p>
          </p:txBody>
        </p:sp>
        <p:sp>
          <p:nvSpPr>
            <p:cNvPr id="9" name="矩形 8"/>
            <p:cNvSpPr/>
            <p:nvPr/>
          </p:nvSpPr>
          <p:spPr>
            <a:xfrm>
              <a:off x="1367" y="2491"/>
              <a:ext cx="10254" cy="5818"/>
            </a:xfrm>
            <a:custGeom>
              <a:avLst/>
              <a:gdLst/>
              <a:ahLst/>
              <a:cxnLst>
                <a:cxn ang="0">
                  <a:pos x="0" y="0"/>
                </a:cxn>
                <a:cxn ang="0">
                  <a:pos x="10254" y="0"/>
                </a:cxn>
                <a:cxn ang="0">
                  <a:pos x="8641" y="5818"/>
                </a:cxn>
                <a:cxn ang="0">
                  <a:pos x="0" y="5818"/>
                </a:cxn>
                <a:cxn ang="0">
                  <a:pos x="0" y="0"/>
                </a:cxn>
              </a:cxnLst>
              <a:rect l="0" t="0" r="0" b="0"/>
              <a:pathLst>
                <a:path w="5880899" h="2770632">
                  <a:moveTo>
                    <a:pt x="0" y="0"/>
                  </a:moveTo>
                  <a:lnTo>
                    <a:pt x="5880899" y="0"/>
                  </a:lnTo>
                  <a:lnTo>
                    <a:pt x="4955989" y="2770632"/>
                  </a:lnTo>
                  <a:lnTo>
                    <a:pt x="0" y="2770632"/>
                  </a:lnTo>
                  <a:lnTo>
                    <a:pt x="0" y="0"/>
                  </a:lnTo>
                  <a:close/>
                </a:path>
              </a:pathLst>
            </a:custGeom>
            <a:solidFill>
              <a:srgbClr val="333F50"/>
            </a:solidFill>
            <a:ln w="12700">
              <a:noFill/>
            </a:ln>
          </p:spPr>
          <p:txBody>
            <a:bodyPr anchor="ctr"/>
            <a:lstStyle/>
            <a:p>
              <a:endParaRPr lang="zh-CN" altLang="en-US"/>
            </a:p>
          </p:txBody>
        </p:sp>
      </p:grpSp>
      <p:cxnSp>
        <p:nvCxnSpPr>
          <p:cNvPr id="19" name="直接连接符 18"/>
          <p:cNvCxnSpPr/>
          <p:nvPr/>
        </p:nvCxnSpPr>
        <p:spPr>
          <a:xfrm>
            <a:off x="3588665" y="4094276"/>
            <a:ext cx="5021044" cy="0"/>
          </a:xfrm>
          <a:prstGeom prst="line">
            <a:avLst/>
          </a:prstGeom>
          <a:ln w="19050">
            <a:solidFill>
              <a:srgbClr val="A2A5B8"/>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957705" y="4094480"/>
            <a:ext cx="5020945" cy="406400"/>
          </a:xfrm>
          <a:prstGeom prst="rect">
            <a:avLst/>
          </a:prstGeom>
        </p:spPr>
        <p:txBody>
          <a:bodyPr wrap="square">
            <a:spAutoFit/>
          </a:bodyPr>
          <a:lstStyle/>
          <a:p>
            <a:pPr marL="0" marR="0" lvl="0" indent="0" algn="dist" defTabSz="457200" rtl="0" eaLnBrk="1" fontAlgn="auto" latinLnBrk="0" hangingPunct="1">
              <a:lnSpc>
                <a:spcPct val="114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08D4B"/>
                </a:solidFill>
                <a:effectLst/>
                <a:uLnTx/>
                <a:uFillTx/>
                <a:latin typeface="Century Gothic" panose="020B0502020202020204" pitchFamily="34" charset="0"/>
                <a:ea typeface="等线" panose="02010600030101010101" pitchFamily="2" charset="-122"/>
                <a:cs typeface="+mn-cs"/>
              </a:rPr>
              <a:t>PROJECT INTRODUCTION</a:t>
            </a:r>
          </a:p>
        </p:txBody>
      </p:sp>
      <p:sp>
        <p:nvSpPr>
          <p:cNvPr id="33" name="矩形 32"/>
          <p:cNvSpPr/>
          <p:nvPr/>
        </p:nvSpPr>
        <p:spPr>
          <a:xfrm>
            <a:off x="1942745" y="2895638"/>
            <a:ext cx="5021044" cy="1198880"/>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7200" b="1" dirty="0">
                <a:solidFill>
                  <a:schemeClr val="bg1"/>
                </a:solidFill>
                <a:effectLst>
                  <a:outerShdw blurRad="50800" dist="165100" algn="l" rotWithShape="0">
                    <a:prstClr val="black">
                      <a:alpha val="40000"/>
                    </a:prstClr>
                  </a:outerShdw>
                </a:effectLst>
                <a:latin typeface="方正准圆简体" panose="02010601030101010101" pitchFamily="2" charset="-122"/>
                <a:ea typeface="方正准圆简体" panose="02010601030101010101" pitchFamily="2" charset="-122"/>
              </a:rPr>
              <a:t>市场分析</a:t>
            </a:r>
          </a:p>
        </p:txBody>
      </p:sp>
      <p:sp>
        <p:nvSpPr>
          <p:cNvPr id="14" name="文本框 20"/>
          <p:cNvSpPr txBox="1"/>
          <p:nvPr/>
        </p:nvSpPr>
        <p:spPr>
          <a:xfrm flipH="1">
            <a:off x="2049422" y="1760609"/>
            <a:ext cx="5021046" cy="922020"/>
          </a:xfrm>
          <a:prstGeom prst="rect">
            <a:avLst/>
          </a:prstGeom>
          <a:noFill/>
          <a:effectLst>
            <a:outerShdw blurRad="50800" dist="101600" dir="2700000" algn="tl" rotWithShape="0">
              <a:prstClr val="black">
                <a:alpha val="40000"/>
              </a:prstClr>
            </a:outerShdw>
          </a:effectLst>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defRPr/>
            </a:pPr>
            <a:r>
              <a:rPr lang="en-US" altLang="zh-CN" sz="5400" spc="300" dirty="0">
                <a:solidFill>
                  <a:srgbClr val="F08D4B"/>
                </a:solidFill>
                <a:latin typeface="Century Gothic" panose="020B0502020202020204" pitchFamily="34" charset="0"/>
                <a:ea typeface="等线" panose="02010600030101010101" pitchFamily="2" charset="-122"/>
              </a:rPr>
              <a:t>Part Four</a:t>
            </a:r>
          </a:p>
        </p:txBody>
      </p:sp>
      <p:cxnSp>
        <p:nvCxnSpPr>
          <p:cNvPr id="18" name="直接连接符 17"/>
          <p:cNvCxnSpPr/>
          <p:nvPr/>
        </p:nvCxnSpPr>
        <p:spPr>
          <a:xfrm>
            <a:off x="2079905" y="2789788"/>
            <a:ext cx="5021044" cy="0"/>
          </a:xfrm>
          <a:prstGeom prst="line">
            <a:avLst/>
          </a:prstGeom>
          <a:ln w="19050">
            <a:solidFill>
              <a:srgbClr val="A2A5B8"/>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1700"/>
                            </p:stCondLst>
                            <p:childTnLst>
                              <p:par>
                                <p:cTn id="9" presetID="16" presetClass="entr" presetSubtype="37" fill="hold" nodeType="afterEffect">
                                  <p:stCondLst>
                                    <p:cond delay="40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par>
                                <p:cTn id="12" presetID="16" presetClass="entr" presetSubtype="37" fill="hold"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barn(outVertical)">
                                      <p:cBhvr>
                                        <p:cTn id="14" dur="500"/>
                                        <p:tgtEl>
                                          <p:spTgt spid="19"/>
                                        </p:tgtEl>
                                      </p:cBhvr>
                                    </p:animEffect>
                                  </p:childTnLst>
                                </p:cTn>
                              </p:par>
                            </p:childTnLst>
                          </p:cTn>
                        </p:par>
                        <p:par>
                          <p:cTn id="15" fill="hold">
                            <p:stCondLst>
                              <p:cond delay="2600"/>
                            </p:stCondLst>
                            <p:childTnLst>
                              <p:par>
                                <p:cTn id="16" presetID="0" presetClass="entr" presetSubtype="0" fill="hold" grpId="0" nodeType="afterEffect">
                                  <p:stCondLst>
                                    <p:cond delay="0"/>
                                  </p:stCondLst>
                                  <p:iterate type="lt">
                                    <p:tmPct val="14286"/>
                                  </p:iterate>
                                  <p:childTnLst>
                                    <p:set>
                                      <p:cBhvr>
                                        <p:cTn id="17" dur="1" fill="hold">
                                          <p:stCondLst>
                                            <p:cond delay="0"/>
                                          </p:stCondLst>
                                        </p:cTn>
                                        <p:tgtEl>
                                          <p:spTgt spid="33"/>
                                        </p:tgtEl>
                                        <p:attrNameLst>
                                          <p:attrName>style.visibility</p:attrName>
                                        </p:attrNameLst>
                                      </p:cBhvr>
                                      <p:to>
                                        <p:strVal val="visible"/>
                                      </p:to>
                                    </p:set>
                                    <p:anim to="" calcmode="lin" valueType="num">
                                      <p:cBhvr>
                                        <p:cTn id="18" dur="700" fill="hold">
                                          <p:stCondLst>
                                            <p:cond delay="0"/>
                                          </p:stCondLst>
                                        </p:cTn>
                                        <p:tgtEl>
                                          <p:spTgt spid="33"/>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3"/>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3"/>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3"/>
                                        </p:tgtEl>
                                        <p:attrNameLst>
                                          <p:attrName>ppt_w</p:attrName>
                                        </p:attrNameLst>
                                      </p:cBhvr>
                                      <p:tavLst>
                                        <p:tav tm="0" fmla="#ppt_w-(-#ppt_w)*((1.5-1.5*$)^2-(1.5-1.5*$)^3)">
                                          <p:val>
                                            <p:fltVal val="0"/>
                                          </p:val>
                                        </p:tav>
                                        <p:tav tm="100000">
                                          <p:val>
                                            <p:fltVal val="1"/>
                                          </p:val>
                                        </p:tav>
                                      </p:tavLst>
                                    </p:anim>
                                  </p:childTnLst>
                                </p:cTn>
                              </p:par>
                              <p:par>
                                <p:cTn id="22" presetID="0" presetClass="entr" presetSubtype="0" fill="hold" grpId="0" nodeType="withEffect">
                                  <p:stCondLst>
                                    <p:cond delay="0"/>
                                  </p:stCondLst>
                                  <p:iterate type="lt">
                                    <p:tmPct val="3297"/>
                                  </p:iterate>
                                  <p:childTnLst>
                                    <p:set>
                                      <p:cBhvr>
                                        <p:cTn id="23" dur="1" fill="hold">
                                          <p:stCondLst>
                                            <p:cond delay="0"/>
                                          </p:stCondLst>
                                        </p:cTn>
                                        <p:tgtEl>
                                          <p:spTgt spid="31"/>
                                        </p:tgtEl>
                                        <p:attrNameLst>
                                          <p:attrName>style.visibility</p:attrName>
                                        </p:attrNameLst>
                                      </p:cBhvr>
                                      <p:to>
                                        <p:strVal val="visible"/>
                                      </p:to>
                                    </p:set>
                                    <p:anim to="" calcmode="lin" valueType="num">
                                      <p:cBhvr>
                                        <p:cTn id="24" dur="700" fill="hold">
                                          <p:stCondLst>
                                            <p:cond delay="0"/>
                                          </p:stCondLst>
                                        </p:cTn>
                                        <p:tgtEl>
                                          <p:spTgt spid="31"/>
                                        </p:tgtEl>
                                        <p:attrNameLst>
                                          <p:attrName>ppt_x</p:attrName>
                                        </p:attrNameLst>
                                      </p:cBhvr>
                                      <p:tavLst>
                                        <p:tav tm="0" fmla="#ppt_x+(-#ppt_w/2*cos(ppt_r/180*pi))*((1.5-1.5*$)^2-(1.5-1.5*$)^3)">
                                          <p:val>
                                            <p:fltVal val="0"/>
                                          </p:val>
                                        </p:tav>
                                        <p:tav tm="100000">
                                          <p:val>
                                            <p:fltVal val="1"/>
                                          </p:val>
                                        </p:tav>
                                      </p:tavLst>
                                    </p:anim>
                                    <p:anim to="" calcmode="lin" valueType="num">
                                      <p:cBhvr>
                                        <p:cTn id="25" dur="700" fill="hold">
                                          <p:stCondLst>
                                            <p:cond delay="0"/>
                                          </p:stCondLst>
                                        </p:cTn>
                                        <p:tgtEl>
                                          <p:spTgt spid="31"/>
                                        </p:tgtEl>
                                        <p:attrNameLst>
                                          <p:attrName>ppt_y</p:attrName>
                                        </p:attrNameLst>
                                      </p:cBhvr>
                                      <p:tavLst>
                                        <p:tav tm="0" fmla="#ppt_y-(-#ppt_h/2*cos(ppt_r/180*pi))*((1.5-1.5*$)^2-(1.5-1.5*$)^3)">
                                          <p:val>
                                            <p:fltVal val="0"/>
                                          </p:val>
                                        </p:tav>
                                        <p:tav tm="100000">
                                          <p:val>
                                            <p:fltVal val="1"/>
                                          </p:val>
                                        </p:tav>
                                      </p:tavLst>
                                    </p:anim>
                                    <p:anim to="" calcmode="lin" valueType="num">
                                      <p:cBhvr>
                                        <p:cTn id="26" dur="700" fill="hold">
                                          <p:stCondLst>
                                            <p:cond delay="0"/>
                                          </p:stCondLst>
                                        </p:cTn>
                                        <p:tgtEl>
                                          <p:spTgt spid="31"/>
                                        </p:tgtEl>
                                        <p:attrNameLst>
                                          <p:attrName>ppt_h</p:attrName>
                                        </p:attrNameLst>
                                      </p:cBhvr>
                                      <p:tavLst>
                                        <p:tav tm="0" fmla="#ppt_h-(-#ppt_h)*((1.5-1.5*$)^2-(1.5-1.5*$)^3)">
                                          <p:val>
                                            <p:fltVal val="0"/>
                                          </p:val>
                                        </p:tav>
                                        <p:tav tm="100000">
                                          <p:val>
                                            <p:fltVal val="1"/>
                                          </p:val>
                                        </p:tav>
                                      </p:tavLst>
                                    </p:anim>
                                    <p:anim to="" calcmode="lin" valueType="num">
                                      <p:cBhvr>
                                        <p:cTn id="27" dur="700" fill="hold">
                                          <p:stCondLst>
                                            <p:cond delay="0"/>
                                          </p:stCondLst>
                                        </p:cTn>
                                        <p:tgtEl>
                                          <p:spTgt spid="3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1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65f1cbed-ee10-4dd5-89fa-039227ed6d6f" descr="vgcAAB+LCAAAAAAABADVVMFu2zAM/RdtuxmFG3QdkJu7IVuwdS2aID0MOWg2E7OQpUCmi7RB/n2ULScW4qXJsfDFIB/1+J5IbcRHelmBGIpJIS19Q7m0shgTFCIS40wMdaVUJG5QZ6iX362pVqUY/tnsyrqZR6T8q1HGulqNhFLNpKoYdoBvYQf5u8UCU5jmUECLmaKmRGeTXGaMiC9i7sfiMicNZekDd3+fIKVO2fCzQ1Vlzmd+GI2uBl+uk8QdVtPE261rMYM1/7dB0RL6Hp0LvWJdoqvVh+8lWwcEtkdvULIHRk5vCZSkKWjynTeC6viBzrb9HSm7soLffJzrtLGzDon5gSymZZIguI3ekbhxavQ71zY4enFTWNOJ2uY96nY72CzVmzvYwm5RY1EVHlZ3eyvXndBl3AQxyxR0YWPNXjzvGC5drBlBskwwMraQxISbePtpv+zXg4u4b/3afk5dv3tTEhp93j36ou5NzsASplIlCpe6YKvda0gWKM05+8NYfDWawvwvWBAnfwKsvH0TfGW6hVQlRJ09dDfcamuGNxIPoCThcwAIYuJ/YxKiov593/sSTE5j75GtqMfvLDNdRdfJvms/Z+J9B31tHx149zK8Pe81qm/wfPmpcxfCT/HJVexx57xvnitwpNEx5+8fGS7Zr74HAAA="/>
          <p:cNvGrpSpPr>
            <a:grpSpLocks noChangeAspect="1"/>
          </p:cNvGrpSpPr>
          <p:nvPr/>
        </p:nvGrpSpPr>
        <p:grpSpPr>
          <a:xfrm>
            <a:off x="1389279" y="1758471"/>
            <a:ext cx="4159273" cy="787576"/>
            <a:chOff x="3738369" y="1358984"/>
            <a:chExt cx="5007243" cy="948143"/>
          </a:xfrm>
        </p:grpSpPr>
        <p:sp>
          <p:nvSpPr>
            <p:cNvPr id="51" name="AreaShape"/>
            <p:cNvSpPr/>
            <p:nvPr/>
          </p:nvSpPr>
          <p:spPr>
            <a:xfrm>
              <a:off x="7793334" y="1358987"/>
              <a:ext cx="952278" cy="948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52" name="IconShape"/>
            <p:cNvSpPr/>
            <p:nvPr/>
          </p:nvSpPr>
          <p:spPr>
            <a:xfrm>
              <a:off x="7898776" y="1468062"/>
              <a:ext cx="649387" cy="780811"/>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rgbClr val="F08D4B"/>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53" name="ValueText"/>
            <p:cNvSpPr txBox="1"/>
            <p:nvPr/>
          </p:nvSpPr>
          <p:spPr>
            <a:xfrm>
              <a:off x="3860279" y="1508724"/>
              <a:ext cx="521168" cy="390877"/>
            </a:xfrm>
            <a:prstGeom prst="rect">
              <a:avLst/>
            </a:prstGeom>
            <a:noFill/>
          </p:spPr>
          <p:txBody>
            <a:bodyPr wrap="none" anchor="ctr" anchorCtr="1">
              <a:prstTxWarp prst="textPlain">
                <a:avLst/>
              </a:prstTxWarp>
              <a:normAutofit fontScale="92500" lnSpcReduction="100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F08D4B"/>
                  </a:solidFill>
                  <a:effectLst/>
                  <a:uLnTx/>
                  <a:uFillTx/>
                  <a:latin typeface="Century Gothic" panose="020B0502020202020204" pitchFamily="34" charset="0"/>
                  <a:ea typeface="+mn-ea"/>
                  <a:cs typeface="+mn-cs"/>
                </a:rPr>
                <a:t>62%</a:t>
              </a:r>
            </a:p>
          </p:txBody>
        </p:sp>
        <p:sp>
          <p:nvSpPr>
            <p:cNvPr id="54" name="RelativeShape"/>
            <p:cNvSpPr/>
            <p:nvPr/>
          </p:nvSpPr>
          <p:spPr>
            <a:xfrm>
              <a:off x="3738369" y="1977052"/>
              <a:ext cx="3994601" cy="316571"/>
            </a:xfrm>
            <a:prstGeom prst="rect">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55" name="ValueShape"/>
            <p:cNvSpPr/>
            <p:nvPr/>
          </p:nvSpPr>
          <p:spPr>
            <a:xfrm>
              <a:off x="3738369" y="1977052"/>
              <a:ext cx="2476653" cy="316571"/>
            </a:xfrm>
            <a:prstGeom prst="rect">
              <a:avLst/>
            </a:prstGeom>
            <a:solidFill>
              <a:srgbClr val="F08D4B"/>
            </a:solidFill>
            <a:ln w="12700" cap="flat" cmpd="sng">
              <a:solidFill>
                <a:schemeClr val="lt1"/>
              </a:solidFill>
              <a:prstDash val="solid"/>
              <a:miter/>
              <a:headEnd type="none" w="med" len="med"/>
              <a:tailEnd type="none" w="med" len="me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grpSp>
          <p:nvGrpSpPr>
            <p:cNvPr id="63" name="组合 62"/>
            <p:cNvGrpSpPr/>
            <p:nvPr/>
          </p:nvGrpSpPr>
          <p:grpSpPr>
            <a:xfrm>
              <a:off x="3738371" y="1358984"/>
              <a:ext cx="4809792" cy="516551"/>
              <a:chOff x="3738371" y="1358984"/>
              <a:chExt cx="6873726" cy="516551"/>
            </a:xfrm>
          </p:grpSpPr>
          <p:sp>
            <p:nvSpPr>
              <p:cNvPr id="64" name="CustomText1"/>
              <p:cNvSpPr/>
              <p:nvPr/>
            </p:nvSpPr>
            <p:spPr>
              <a:xfrm>
                <a:off x="5099600" y="1526943"/>
                <a:ext cx="4347498" cy="348592"/>
              </a:xfrm>
              <a:prstGeom prst="rect">
                <a:avLst/>
              </a:prstGeom>
              <a:noFill/>
            </p:spPr>
            <p:txBody>
              <a:bodyPr wrap="none" lIns="0" tIns="0" rIns="0" bIns="0">
                <a:norm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标题文本添加</a:t>
                </a:r>
              </a:p>
            </p:txBody>
          </p:sp>
          <p:cxnSp>
            <p:nvCxnSpPr>
              <p:cNvPr id="65" name="LineShape"/>
              <p:cNvCxnSpPr/>
              <p:nvPr/>
            </p:nvCxnSpPr>
            <p:spPr>
              <a:xfrm flipH="1">
                <a:off x="3738371" y="1358984"/>
                <a:ext cx="6873726"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grpSp>
        <p:nvGrpSpPr>
          <p:cNvPr id="66" name="65f1cbed-ee10-4dd5-89fa-039227ed6d6f" descr="vgcAAB+LCAAAAAAABADVVMFO4zAQ/RcDtwiFHkDbWwGVrXZZEK3ggHrwJtNmVo5dORNUqPrvjBOnjdVsaY8ol2jmjd+85xmvxCm9L0D0xTiXlm5Rzq3MRwS5iMQoFX1dKhWJa9Qp6vmdNeWiEP3X1aasnXlBym6MMtbVaiSU6lmqkmE7+Aa2k3+YzTCBSQY5NJgJahrodJzJlBHxecz9WJxnpKEofODh7z9IqFXWv3Sossj4zJPhMP5x07vuucMqmni9di2msOT/JigaQt+jc6FTrEu0tfrwo2TrgMB26A1KtsDI6S2ABkkCmnzntaAqvqOzaX9Dyq4s4A8f5zqt7axCYroji2mZJAiuo28kbpQY/c219fZe3ASWdKC2aYe6zQ7WS/XlDjawe9SYl7mHVd3ey2UrdBHXQUxTBW3YSLMXbxuGCxerR5AsEwyNzSUx4Spen22X/eryPO5av6afQ9fv0RSERh93j76ofZPPYAkTqQYK5zpnq91rSBYoyTj701j8MJrC/G+YESd/ASy8fWP8YLqZVAVErT10N9xoq4c3Ek+gJOFbAAhi4n9jEqKi7n3f+hJMTm3vnq2oxu8oM11F28muaz9m4n0HXW3vHXj3Mnw97xWqa/B8+aFzF8IP8clVbHHHvG+eK3Ck1jHl7xMpNW6zvgcAAA=="/>
          <p:cNvGrpSpPr>
            <a:grpSpLocks noChangeAspect="1"/>
          </p:cNvGrpSpPr>
          <p:nvPr/>
        </p:nvGrpSpPr>
        <p:grpSpPr>
          <a:xfrm>
            <a:off x="1389279" y="3413099"/>
            <a:ext cx="4159273" cy="787576"/>
            <a:chOff x="3738369" y="1358984"/>
            <a:chExt cx="5007243" cy="948143"/>
          </a:xfrm>
        </p:grpSpPr>
        <p:sp>
          <p:nvSpPr>
            <p:cNvPr id="67" name="AreaShape"/>
            <p:cNvSpPr/>
            <p:nvPr/>
          </p:nvSpPr>
          <p:spPr>
            <a:xfrm>
              <a:off x="7793334" y="1358987"/>
              <a:ext cx="952278" cy="948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8" name="IconShape"/>
            <p:cNvSpPr/>
            <p:nvPr/>
          </p:nvSpPr>
          <p:spPr>
            <a:xfrm>
              <a:off x="7898776" y="1468062"/>
              <a:ext cx="649387" cy="780811"/>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rgbClr val="333F50"/>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9" name="ValueText"/>
            <p:cNvSpPr txBox="1"/>
            <p:nvPr/>
          </p:nvSpPr>
          <p:spPr>
            <a:xfrm>
              <a:off x="3860279" y="1508724"/>
              <a:ext cx="521168" cy="390877"/>
            </a:xfrm>
            <a:prstGeom prst="rect">
              <a:avLst/>
            </a:prstGeom>
            <a:noFill/>
          </p:spPr>
          <p:txBody>
            <a:bodyPr wrap="none" anchor="ctr" anchorCtr="1">
              <a:prstTxWarp prst="textPlain">
                <a:avLst/>
              </a:prstTxWarp>
              <a:normAutofit fontScale="92500" lnSpcReduction="100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201F42"/>
                  </a:solidFill>
                  <a:effectLst/>
                  <a:uLnTx/>
                  <a:uFillTx/>
                  <a:latin typeface="Century Gothic" panose="020B0502020202020204" pitchFamily="34" charset="0"/>
                  <a:ea typeface="+mn-ea"/>
                  <a:cs typeface="+mn-cs"/>
                </a:rPr>
                <a:t>76%</a:t>
              </a:r>
            </a:p>
          </p:txBody>
        </p:sp>
        <p:sp>
          <p:nvSpPr>
            <p:cNvPr id="70" name="RelativeShape"/>
            <p:cNvSpPr/>
            <p:nvPr/>
          </p:nvSpPr>
          <p:spPr>
            <a:xfrm>
              <a:off x="3738369" y="1977052"/>
              <a:ext cx="3994601" cy="316571"/>
            </a:xfrm>
            <a:prstGeom prst="rect">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71" name="ValueShape"/>
            <p:cNvSpPr/>
            <p:nvPr/>
          </p:nvSpPr>
          <p:spPr>
            <a:xfrm>
              <a:off x="3738369" y="1977052"/>
              <a:ext cx="3035897" cy="316571"/>
            </a:xfrm>
            <a:prstGeom prst="rect">
              <a:avLst/>
            </a:prstGeom>
            <a:solidFill>
              <a:srgbClr val="333F50"/>
            </a:solidFill>
            <a:ln w="12700" cap="flat" cmpd="sng">
              <a:solidFill>
                <a:schemeClr val="lt1"/>
              </a:solidFill>
              <a:prstDash val="solid"/>
              <a:miter/>
              <a:headEnd type="none" w="med" len="med"/>
              <a:tailEnd type="none" w="med" len="me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72" name="组合 71"/>
            <p:cNvGrpSpPr/>
            <p:nvPr/>
          </p:nvGrpSpPr>
          <p:grpSpPr>
            <a:xfrm>
              <a:off x="3738371" y="1358984"/>
              <a:ext cx="4809792" cy="516551"/>
              <a:chOff x="3738371" y="1358984"/>
              <a:chExt cx="6873726" cy="516551"/>
            </a:xfrm>
          </p:grpSpPr>
          <p:sp>
            <p:nvSpPr>
              <p:cNvPr id="73" name="CustomText1"/>
              <p:cNvSpPr/>
              <p:nvPr/>
            </p:nvSpPr>
            <p:spPr>
              <a:xfrm>
                <a:off x="5099600" y="1526943"/>
                <a:ext cx="4347498" cy="348592"/>
              </a:xfrm>
              <a:prstGeom prst="rect">
                <a:avLst/>
              </a:prstGeom>
              <a:noFill/>
            </p:spPr>
            <p:txBody>
              <a:bodyPr wrap="none" lIns="0" tIns="0" rIns="0" bIns="0">
                <a:norm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标题文本添加</a:t>
                </a:r>
              </a:p>
            </p:txBody>
          </p:sp>
          <p:cxnSp>
            <p:nvCxnSpPr>
              <p:cNvPr id="74" name="LineShape"/>
              <p:cNvCxnSpPr/>
              <p:nvPr/>
            </p:nvCxnSpPr>
            <p:spPr>
              <a:xfrm flipH="1">
                <a:off x="3738371" y="1358984"/>
                <a:ext cx="6873726"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grpSp>
        <p:nvGrpSpPr>
          <p:cNvPr id="75" name="65f1cbed-ee10-4dd5-89fa-039227ed6d6f" descr="vgcAAB+LCAAAAAAABADVVMFO4zAQ/Rcv3CIUirQSvRVWhWqXBdEKDqseTDJtZuXYlTNBhar/zjhx2lgNpT2iXKKZN37znme8Eif0tgDRF+NcWvqFcm5lPiLIRSRGqejrUqlIXKFOUc9vrCkXhej/W23K2plnpOzaKGNdrUZCqZ6kKhm2g29gO/n72QwTmGSQQ4OZoKaBTseZTBkRn8Xcj8V5RhqKwgfuX/5DQq2y/k+HKouMz/wxHMaX172rnjusoonXa9diCkv+b4KiIfQ9Ohc6xbpEW6sPP0i2Dghsh96gZAuMnN4CaJAkoMl3Xguq4js6m/Y3pOzKAv7yca7T2s4qJKY7spiWSYLgOvpG4kaJ0d9cW2/vxU1gSQdqm3ao2+xgvVRf7mADu0ONeZl7WNXtnVy2QudxHcQ0VdCGjTR78bphOHexegTJMsHQ2FwSE67i9el22S8uz+Ku9Wv6OXT9HkxBaPRx9+iL2jf5BJYwkWqgcK5zttq9hmSBkoyzt8biu9EU5v/AjDj5G2Dh7RvjO9PNpCogau2hu+FGWz28kXgEJQlfA0AQE5+NSYiKuvd960swObW9e7aiGr+jzHQVbSe7rv2YifcddLW9d+Ddy/D1vFeorsHz5YfOXQg/xCdXscUd8755rsCRWseUvw8BFMYbvgcAAA=="/>
          <p:cNvGrpSpPr>
            <a:grpSpLocks noChangeAspect="1"/>
          </p:cNvGrpSpPr>
          <p:nvPr/>
        </p:nvGrpSpPr>
        <p:grpSpPr>
          <a:xfrm>
            <a:off x="6585393" y="1758471"/>
            <a:ext cx="4159273" cy="787576"/>
            <a:chOff x="3738369" y="1358984"/>
            <a:chExt cx="5007243" cy="948143"/>
          </a:xfrm>
        </p:grpSpPr>
        <p:sp>
          <p:nvSpPr>
            <p:cNvPr id="76" name="AreaShape"/>
            <p:cNvSpPr/>
            <p:nvPr/>
          </p:nvSpPr>
          <p:spPr>
            <a:xfrm>
              <a:off x="7793334" y="1358987"/>
              <a:ext cx="952278" cy="948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77" name="IconShape"/>
            <p:cNvSpPr/>
            <p:nvPr/>
          </p:nvSpPr>
          <p:spPr>
            <a:xfrm>
              <a:off x="7898776" y="1468062"/>
              <a:ext cx="649387" cy="780811"/>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rgbClr val="333F50"/>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78" name="ValueText"/>
            <p:cNvSpPr txBox="1"/>
            <p:nvPr/>
          </p:nvSpPr>
          <p:spPr>
            <a:xfrm>
              <a:off x="3860279" y="1508724"/>
              <a:ext cx="521168" cy="390877"/>
            </a:xfrm>
            <a:prstGeom prst="rect">
              <a:avLst/>
            </a:prstGeom>
            <a:noFill/>
          </p:spPr>
          <p:txBody>
            <a:bodyPr wrap="none" anchor="ctr" anchorCtr="1">
              <a:prstTxWarp prst="textPlain">
                <a:avLst/>
              </a:prstTxWarp>
              <a:normAutofit fontScale="92500" lnSpcReduction="100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D0A47"/>
                  </a:solidFill>
                  <a:effectLst/>
                  <a:uLnTx/>
                  <a:uFillTx/>
                  <a:latin typeface="Century Gothic" panose="020B0502020202020204" pitchFamily="34" charset="0"/>
                  <a:ea typeface="+mn-ea"/>
                  <a:cs typeface="+mn-cs"/>
                </a:rPr>
                <a:t>39%</a:t>
              </a:r>
            </a:p>
          </p:txBody>
        </p:sp>
        <p:sp>
          <p:nvSpPr>
            <p:cNvPr id="79" name="RelativeShape"/>
            <p:cNvSpPr/>
            <p:nvPr/>
          </p:nvSpPr>
          <p:spPr>
            <a:xfrm>
              <a:off x="3738369" y="1977052"/>
              <a:ext cx="3994601" cy="316571"/>
            </a:xfrm>
            <a:prstGeom prst="rect">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80" name="ValueShape"/>
            <p:cNvSpPr/>
            <p:nvPr/>
          </p:nvSpPr>
          <p:spPr>
            <a:xfrm>
              <a:off x="3738369" y="1977052"/>
              <a:ext cx="1557894" cy="316571"/>
            </a:xfrm>
            <a:prstGeom prst="rect">
              <a:avLst/>
            </a:prstGeom>
            <a:solidFill>
              <a:srgbClr val="333F50"/>
            </a:solidFill>
            <a:ln w="12700" cap="flat" cmpd="sng">
              <a:solidFill>
                <a:schemeClr val="lt1"/>
              </a:solidFill>
              <a:prstDash val="solid"/>
              <a:miter/>
              <a:headEnd type="none" w="med" len="med"/>
              <a:tailEnd type="none" w="med" len="me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81" name="组合 80"/>
            <p:cNvGrpSpPr/>
            <p:nvPr/>
          </p:nvGrpSpPr>
          <p:grpSpPr>
            <a:xfrm>
              <a:off x="3738371" y="1358984"/>
              <a:ext cx="4809792" cy="516551"/>
              <a:chOff x="3738371" y="1358984"/>
              <a:chExt cx="6873726" cy="516551"/>
            </a:xfrm>
          </p:grpSpPr>
          <p:sp>
            <p:nvSpPr>
              <p:cNvPr id="82" name="CustomText1"/>
              <p:cNvSpPr/>
              <p:nvPr/>
            </p:nvSpPr>
            <p:spPr>
              <a:xfrm>
                <a:off x="5099600" y="1526943"/>
                <a:ext cx="4347498" cy="348592"/>
              </a:xfrm>
              <a:prstGeom prst="rect">
                <a:avLst/>
              </a:prstGeom>
              <a:noFill/>
            </p:spPr>
            <p:txBody>
              <a:bodyPr wrap="none" lIns="0" tIns="0" rIns="0" bIns="0">
                <a:norm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标题文本添加</a:t>
                </a:r>
              </a:p>
            </p:txBody>
          </p:sp>
          <p:cxnSp>
            <p:nvCxnSpPr>
              <p:cNvPr id="83" name="LineShape"/>
              <p:cNvCxnSpPr/>
              <p:nvPr/>
            </p:nvCxnSpPr>
            <p:spPr>
              <a:xfrm flipH="1">
                <a:off x="3738371" y="1358984"/>
                <a:ext cx="6873726"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grpSp>
        <p:nvGrpSpPr>
          <p:cNvPr id="84" name="65f1cbed-ee10-4dd5-89fa-039227ed6d6f" descr="vgcAAB+LCAAAAAAABADVVMFu2zAM/Rd1uxmFU2wrkJu7IVuwdi2aID0MOWg2E3OQpUCmi7RB/n2ULScW4qXJsfDFIB/1+J5IbcQHelmBGIpJIS19Q7m0shgTFCIS40wMdaVUJG5QZ6iX362pVqUY/t7syrqZJ6T8q1HGulqNhFLNpKoYdoBvYQf5+8UCU5jmUECLmaKmRGeTXGaMiC9j7sfiMicNZekD93/+QkqdsuFnh6rKnM+8GI0+XV1/SRJ3WE0Tb7euxQzW/N8GRUvoe3Qu9Ip1ia5WH36QbB0Q2B69QckeGDm9JVCSpqDJd94IquMHOtv2d6Tsygp+8XGu08bOOiTmB7KYlkmC4DZ6R+LGqdHvXNvV0YubwppO1DbvUbfbwWap3tzBFnaHGouq8LC62zu57oQGcRPELFPQhY01e/G8Yxi4WDOCZJlgZGwhiQk38fbjftkH15dx3/q1/Zy6fg+mJDT6vHv0Rd2bnIElTKVKFC51wVa715AsUJpz9oex+Go0hflbWBAnfwKsvH0TfGW6hVQlRJ09dDfcamuGNxKPoCThcwAIYuJ/YxKiov593/sSTE5j75GtqMfvLDNdRdfJvms/Z+J9B31tHx149zK8Pe81qm/wfPmpcxfCT/HJVexx57xvnitwpNEx5+8f1mhW174HAAA="/>
          <p:cNvGrpSpPr>
            <a:grpSpLocks noChangeAspect="1"/>
          </p:cNvGrpSpPr>
          <p:nvPr/>
        </p:nvGrpSpPr>
        <p:grpSpPr>
          <a:xfrm>
            <a:off x="6585393" y="3413099"/>
            <a:ext cx="4159273" cy="787576"/>
            <a:chOff x="3738369" y="1358984"/>
            <a:chExt cx="5007243" cy="948143"/>
          </a:xfrm>
        </p:grpSpPr>
        <p:sp>
          <p:nvSpPr>
            <p:cNvPr id="85" name="AreaShape"/>
            <p:cNvSpPr/>
            <p:nvPr/>
          </p:nvSpPr>
          <p:spPr>
            <a:xfrm>
              <a:off x="7793334" y="1358987"/>
              <a:ext cx="952278" cy="948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86" name="IconShape"/>
            <p:cNvSpPr/>
            <p:nvPr/>
          </p:nvSpPr>
          <p:spPr>
            <a:xfrm>
              <a:off x="7898776" y="1468062"/>
              <a:ext cx="649387" cy="780811"/>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rgbClr val="F08D4B"/>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87" name="ValueText"/>
            <p:cNvSpPr txBox="1"/>
            <p:nvPr/>
          </p:nvSpPr>
          <p:spPr>
            <a:xfrm>
              <a:off x="3860279" y="1508724"/>
              <a:ext cx="521168" cy="390877"/>
            </a:xfrm>
            <a:prstGeom prst="rect">
              <a:avLst/>
            </a:prstGeom>
            <a:noFill/>
          </p:spPr>
          <p:txBody>
            <a:bodyPr wrap="none" anchor="ctr" anchorCtr="1">
              <a:prstTxWarp prst="textPlain">
                <a:avLst/>
              </a:prstTxWarp>
              <a:normAutofit fontScale="92500" lnSpcReduction="100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F08D4B"/>
                  </a:solidFill>
                  <a:effectLst/>
                  <a:uLnTx/>
                  <a:uFillTx/>
                  <a:latin typeface="Century Gothic" panose="020B0502020202020204" pitchFamily="34" charset="0"/>
                  <a:ea typeface="+mn-ea"/>
                  <a:cs typeface="+mn-cs"/>
                </a:rPr>
                <a:t>17%</a:t>
              </a:r>
            </a:p>
          </p:txBody>
        </p:sp>
        <p:sp>
          <p:nvSpPr>
            <p:cNvPr id="88" name="RelativeShape"/>
            <p:cNvSpPr/>
            <p:nvPr/>
          </p:nvSpPr>
          <p:spPr>
            <a:xfrm>
              <a:off x="3738369" y="1977052"/>
              <a:ext cx="3994601" cy="316571"/>
            </a:xfrm>
            <a:prstGeom prst="rect">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89" name="ValueShape"/>
            <p:cNvSpPr/>
            <p:nvPr/>
          </p:nvSpPr>
          <p:spPr>
            <a:xfrm>
              <a:off x="3738369" y="1977052"/>
              <a:ext cx="679083" cy="316571"/>
            </a:xfrm>
            <a:prstGeom prst="rect">
              <a:avLst/>
            </a:prstGeom>
            <a:solidFill>
              <a:srgbClr val="F08D4B"/>
            </a:solidFill>
            <a:ln w="12700" cap="flat" cmpd="sng">
              <a:solidFill>
                <a:schemeClr val="lt1"/>
              </a:solidFill>
              <a:prstDash val="solid"/>
              <a:miter/>
              <a:headEnd type="none" w="med" len="med"/>
              <a:tailEnd type="none" w="med" len="me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90" name="组合 89"/>
            <p:cNvGrpSpPr/>
            <p:nvPr/>
          </p:nvGrpSpPr>
          <p:grpSpPr>
            <a:xfrm>
              <a:off x="3738371" y="1358984"/>
              <a:ext cx="4809792" cy="516551"/>
              <a:chOff x="3738371" y="1358984"/>
              <a:chExt cx="6873726" cy="516551"/>
            </a:xfrm>
          </p:grpSpPr>
          <p:sp>
            <p:nvSpPr>
              <p:cNvPr id="91" name="CustomText1"/>
              <p:cNvSpPr/>
              <p:nvPr/>
            </p:nvSpPr>
            <p:spPr>
              <a:xfrm>
                <a:off x="5099600" y="1526943"/>
                <a:ext cx="4347498" cy="348592"/>
              </a:xfrm>
              <a:prstGeom prst="rect">
                <a:avLst/>
              </a:prstGeom>
              <a:noFill/>
            </p:spPr>
            <p:txBody>
              <a:bodyPr wrap="none" lIns="0" tIns="0" rIns="0" bIns="0">
                <a:norm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标题文本添加</a:t>
                </a:r>
              </a:p>
            </p:txBody>
          </p:sp>
          <p:cxnSp>
            <p:nvCxnSpPr>
              <p:cNvPr id="92" name="LineShape"/>
              <p:cNvCxnSpPr/>
              <p:nvPr/>
            </p:nvCxnSpPr>
            <p:spPr>
              <a:xfrm flipH="1">
                <a:off x="3738371" y="1358984"/>
                <a:ext cx="6873726"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sp>
        <p:nvSpPr>
          <p:cNvPr id="93" name="矩形 92"/>
          <p:cNvSpPr/>
          <p:nvPr/>
        </p:nvSpPr>
        <p:spPr>
          <a:xfrm>
            <a:off x="1389279" y="5304956"/>
            <a:ext cx="9231965" cy="333375"/>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点击输入简要文字内容，文字内容需概括精炼，言简意赅的说明分项内容。点击输入简要文字内容，文字内容需概括精炼，言简意赅的说明分项内容。</a:t>
            </a:r>
            <a:endParaRPr kumimoji="0" lang="en-US" altLang="zh-CN" sz="105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cxnSp>
        <p:nvCxnSpPr>
          <p:cNvPr id="3" name="直接连接符 2"/>
          <p:cNvCxnSpPr/>
          <p:nvPr/>
        </p:nvCxnSpPr>
        <p:spPr>
          <a:xfrm>
            <a:off x="1348690" y="5266856"/>
            <a:ext cx="92319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918784" y="4653117"/>
            <a:ext cx="156966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标题文本添加</a:t>
            </a:r>
          </a:p>
        </p:txBody>
      </p:sp>
      <p:sp>
        <p:nvSpPr>
          <p:cNvPr id="94" name="progress-report_18229"/>
          <p:cNvSpPr>
            <a:spLocks noChangeAspect="1"/>
          </p:cNvSpPr>
          <p:nvPr/>
        </p:nvSpPr>
        <p:spPr bwMode="auto">
          <a:xfrm>
            <a:off x="1309100" y="4662955"/>
            <a:ext cx="609684" cy="553212"/>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rgbClr val="333F50"/>
          </a:solidFill>
          <a:ln>
            <a:noFill/>
          </a:ln>
        </p:spPr>
      </p:sp>
      <p:sp>
        <p:nvSpPr>
          <p:cNvPr id="6" name="矩形 5"/>
          <p:cNvSpPr/>
          <p:nvPr/>
        </p:nvSpPr>
        <p:spPr>
          <a:xfrm>
            <a:off x="1951223" y="4919705"/>
            <a:ext cx="1492716"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08D4B"/>
                </a:solidFill>
                <a:effectLst/>
                <a:uLnTx/>
                <a:uFillTx/>
                <a:latin typeface="Calibri" panose="020F0502020204030204"/>
                <a:ea typeface="等线" panose="02010600030101010101" pitchFamily="2" charset="-122"/>
                <a:cs typeface="+mn-cs"/>
              </a:rPr>
              <a:t>TITLE TEXT ADD</a:t>
            </a:r>
          </a:p>
        </p:txBody>
      </p:sp>
      <p:sp>
        <p:nvSpPr>
          <p:cNvPr id="95"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市场分析</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96"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MARKET ANALYSIS</a:t>
            </a:r>
          </a:p>
        </p:txBody>
      </p:sp>
      <p:grpSp>
        <p:nvGrpSpPr>
          <p:cNvPr id="98" name="组合 97"/>
          <p:cNvGrpSpPr/>
          <p:nvPr/>
        </p:nvGrpSpPr>
        <p:grpSpPr>
          <a:xfrm>
            <a:off x="217540" y="1"/>
            <a:ext cx="730741" cy="812800"/>
            <a:chOff x="117754" y="1"/>
            <a:chExt cx="730741" cy="812800"/>
          </a:xfrm>
        </p:grpSpPr>
        <p:sp>
          <p:nvSpPr>
            <p:cNvPr id="99" name="矩形 98"/>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00" name="文本框 99"/>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04</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37" name="矩形 36"/>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11" name="矩形 10"/>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ppt_x"/>
                                          </p:val>
                                        </p:tav>
                                        <p:tav tm="100000">
                                          <p:val>
                                            <p:strVal val="#ppt_x"/>
                                          </p:val>
                                        </p:tav>
                                      </p:tavLst>
                                    </p:anim>
                                    <p:anim calcmode="lin" valueType="num">
                                      <p:cBhvr additive="base">
                                        <p:cTn id="8" dur="500" fill="hold"/>
                                        <p:tgtEl>
                                          <p:spTgt spid="9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95"/>
                                        </p:tgtEl>
                                        <p:attrNameLst>
                                          <p:attrName>style.visibility</p:attrName>
                                        </p:attrNameLst>
                                      </p:cBhvr>
                                      <p:to>
                                        <p:strVal val="visible"/>
                                      </p:to>
                                    </p:set>
                                    <p:anim to="" calcmode="lin" valueType="num">
                                      <p:cBhvr>
                                        <p:cTn id="12" dur="700" fill="hold">
                                          <p:stCondLst>
                                            <p:cond delay="0"/>
                                          </p:stCondLst>
                                        </p:cTn>
                                        <p:tgtEl>
                                          <p:spTgt spid="95"/>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95"/>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95"/>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95"/>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96"/>
                                        </p:tgtEl>
                                        <p:attrNameLst>
                                          <p:attrName>style.visibility</p:attrName>
                                        </p:attrNameLst>
                                      </p:cBhvr>
                                      <p:to>
                                        <p:strVal val="visible"/>
                                      </p:to>
                                    </p:set>
                                    <p:anim to="" calcmode="lin" valueType="num">
                                      <p:cBhvr>
                                        <p:cTn id="18" dur="700" fill="hold">
                                          <p:stCondLst>
                                            <p:cond delay="0"/>
                                          </p:stCondLst>
                                        </p:cTn>
                                        <p:tgtEl>
                                          <p:spTgt spid="96"/>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96"/>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96"/>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96"/>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23"/>
                            </p:stCondLst>
                            <p:childTnLst>
                              <p:par>
                                <p:cTn id="23" presetID="22" presetClass="entr" presetSubtype="8"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500"/>
                                        <p:tgtEl>
                                          <p:spTgt spid="50"/>
                                        </p:tgtEl>
                                      </p:cBhvr>
                                    </p:animEffect>
                                  </p:childTnLst>
                                </p:cTn>
                              </p:par>
                              <p:par>
                                <p:cTn id="26" presetID="22" presetClass="entr" presetSubtype="8" fill="hold"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left)">
                                      <p:cBhvr>
                                        <p:cTn id="28" dur="500"/>
                                        <p:tgtEl>
                                          <p:spTgt spid="75"/>
                                        </p:tgtEl>
                                      </p:cBhvr>
                                    </p:animEffect>
                                  </p:childTnLst>
                                </p:cTn>
                              </p:par>
                              <p:par>
                                <p:cTn id="29" presetID="22" presetClass="entr" presetSubtype="8"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par>
                                <p:cTn id="32" presetID="22" presetClass="entr" presetSubtype="8" fill="hold"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wipe(left)">
                                      <p:cBhvr>
                                        <p:cTn id="34" dur="500"/>
                                        <p:tgtEl>
                                          <p:spTgt spid="84"/>
                                        </p:tgtEl>
                                      </p:cBhvr>
                                    </p:animEffect>
                                  </p:childTnLst>
                                </p:cTn>
                              </p:par>
                            </p:childTnLst>
                          </p:cTn>
                        </p:par>
                        <p:par>
                          <p:cTn id="35" fill="hold">
                            <p:stCondLst>
                              <p:cond delay="1523"/>
                            </p:stCondLst>
                            <p:childTnLst>
                              <p:par>
                                <p:cTn id="36" presetID="53" presetClass="entr" presetSubtype="16" fill="hold" nodeType="after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p:cTn id="38" dur="500" fill="hold"/>
                                        <p:tgtEl>
                                          <p:spTgt spid="94"/>
                                        </p:tgtEl>
                                        <p:attrNameLst>
                                          <p:attrName>ppt_w</p:attrName>
                                        </p:attrNameLst>
                                      </p:cBhvr>
                                      <p:tavLst>
                                        <p:tav tm="0">
                                          <p:val>
                                            <p:fltVal val="0"/>
                                          </p:val>
                                        </p:tav>
                                        <p:tav tm="100000">
                                          <p:val>
                                            <p:strVal val="#ppt_w"/>
                                          </p:val>
                                        </p:tav>
                                      </p:tavLst>
                                    </p:anim>
                                    <p:anim calcmode="lin" valueType="num">
                                      <p:cBhvr>
                                        <p:cTn id="39" dur="500" fill="hold"/>
                                        <p:tgtEl>
                                          <p:spTgt spid="94"/>
                                        </p:tgtEl>
                                        <p:attrNameLst>
                                          <p:attrName>ppt_h</p:attrName>
                                        </p:attrNameLst>
                                      </p:cBhvr>
                                      <p:tavLst>
                                        <p:tav tm="0">
                                          <p:val>
                                            <p:fltVal val="0"/>
                                          </p:val>
                                        </p:tav>
                                        <p:tav tm="100000">
                                          <p:val>
                                            <p:strVal val="#ppt_h"/>
                                          </p:val>
                                        </p:tav>
                                      </p:tavLst>
                                    </p:anim>
                                    <p:animEffect transition="in" filter="fade">
                                      <p:cBhvr>
                                        <p:cTn id="40" dur="500"/>
                                        <p:tgtEl>
                                          <p:spTgt spid="94"/>
                                        </p:tgtEl>
                                      </p:cBhvr>
                                    </p:animEffect>
                                  </p:childTnLst>
                                </p:cTn>
                              </p:par>
                            </p:childTnLst>
                          </p:cTn>
                        </p:par>
                        <p:par>
                          <p:cTn id="41" fill="hold">
                            <p:stCondLst>
                              <p:cond delay="2023"/>
                            </p:stCondLst>
                            <p:childTnLst>
                              <p:par>
                                <p:cTn id="42" presetID="42" presetClass="entr" presetSubtype="0"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anim calcmode="lin" valueType="num">
                                      <p:cBhvr>
                                        <p:cTn id="45" dur="500" fill="hold"/>
                                        <p:tgtEl>
                                          <p:spTgt spid="5"/>
                                        </p:tgtEl>
                                        <p:attrNameLst>
                                          <p:attrName>ppt_x</p:attrName>
                                        </p:attrNameLst>
                                      </p:cBhvr>
                                      <p:tavLst>
                                        <p:tav tm="0">
                                          <p:val>
                                            <p:strVal val="#ppt_x"/>
                                          </p:val>
                                        </p:tav>
                                        <p:tav tm="100000">
                                          <p:val>
                                            <p:strVal val="#ppt_x"/>
                                          </p:val>
                                        </p:tav>
                                      </p:tavLst>
                                    </p:anim>
                                    <p:anim calcmode="lin" valueType="num">
                                      <p:cBhvr>
                                        <p:cTn id="46" dur="500" fill="hold"/>
                                        <p:tgtEl>
                                          <p:spTgt spid="5"/>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anim calcmode="lin" valueType="num">
                                      <p:cBhvr>
                                        <p:cTn id="50" dur="500" fill="hold"/>
                                        <p:tgtEl>
                                          <p:spTgt spid="6"/>
                                        </p:tgtEl>
                                        <p:attrNameLst>
                                          <p:attrName>ppt_x</p:attrName>
                                        </p:attrNameLst>
                                      </p:cBhvr>
                                      <p:tavLst>
                                        <p:tav tm="0">
                                          <p:val>
                                            <p:strVal val="#ppt_x"/>
                                          </p:val>
                                        </p:tav>
                                        <p:tav tm="100000">
                                          <p:val>
                                            <p:strVal val="#ppt_x"/>
                                          </p:val>
                                        </p:tav>
                                      </p:tavLst>
                                    </p:anim>
                                    <p:anim calcmode="lin" valueType="num">
                                      <p:cBhvr>
                                        <p:cTn id="51" dur="500" fill="hold"/>
                                        <p:tgtEl>
                                          <p:spTgt spid="6"/>
                                        </p:tgtEl>
                                        <p:attrNameLst>
                                          <p:attrName>ppt_y</p:attrName>
                                        </p:attrNameLst>
                                      </p:cBhvr>
                                      <p:tavLst>
                                        <p:tav tm="0">
                                          <p:val>
                                            <p:strVal val="#ppt_y-.1"/>
                                          </p:val>
                                        </p:tav>
                                        <p:tav tm="100000">
                                          <p:val>
                                            <p:strVal val="#ppt_y"/>
                                          </p:val>
                                        </p:tav>
                                      </p:tavLst>
                                    </p:anim>
                                  </p:childTnLst>
                                </p:cTn>
                              </p:par>
                            </p:childTnLst>
                          </p:cTn>
                        </p:par>
                        <p:par>
                          <p:cTn id="52" fill="hold">
                            <p:stCondLst>
                              <p:cond delay="2523"/>
                            </p:stCondLst>
                            <p:childTnLst>
                              <p:par>
                                <p:cTn id="53" presetID="42"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anim calcmode="lin" valueType="num">
                                      <p:cBhvr>
                                        <p:cTn id="56" dur="500" fill="hold"/>
                                        <p:tgtEl>
                                          <p:spTgt spid="3"/>
                                        </p:tgtEl>
                                        <p:attrNameLst>
                                          <p:attrName>ppt_x</p:attrName>
                                        </p:attrNameLst>
                                      </p:cBhvr>
                                      <p:tavLst>
                                        <p:tav tm="0">
                                          <p:val>
                                            <p:strVal val="#ppt_x"/>
                                          </p:val>
                                        </p:tav>
                                        <p:tav tm="100000">
                                          <p:val>
                                            <p:strVal val="#ppt_x"/>
                                          </p:val>
                                        </p:tav>
                                      </p:tavLst>
                                    </p:anim>
                                    <p:anim calcmode="lin" valueType="num">
                                      <p:cBhvr>
                                        <p:cTn id="57" dur="500" fill="hold"/>
                                        <p:tgtEl>
                                          <p:spTgt spid="3"/>
                                        </p:tgtEl>
                                        <p:attrNameLst>
                                          <p:attrName>ppt_y</p:attrName>
                                        </p:attrNameLst>
                                      </p:cBhvr>
                                      <p:tavLst>
                                        <p:tav tm="0">
                                          <p:val>
                                            <p:strVal val="#ppt_y+.1"/>
                                          </p:val>
                                        </p:tav>
                                        <p:tav tm="100000">
                                          <p:val>
                                            <p:strVal val="#ppt_y"/>
                                          </p:val>
                                        </p:tav>
                                      </p:tavLst>
                                    </p:anim>
                                  </p:childTnLst>
                                </p:cTn>
                              </p:par>
                            </p:childTnLst>
                          </p:cTn>
                        </p:par>
                        <p:par>
                          <p:cTn id="58" fill="hold">
                            <p:stCondLst>
                              <p:cond delay="3023"/>
                            </p:stCondLst>
                            <p:childTnLst>
                              <p:par>
                                <p:cTn id="59" presetID="10" presetClass="entr" presetSubtype="0" fill="hold" grpId="0" nodeType="afterEffect">
                                  <p:stCondLst>
                                    <p:cond delay="0"/>
                                  </p:stCondLst>
                                  <p:iterate type="lt">
                                    <p:tmPct val="2030"/>
                                  </p:iterate>
                                  <p:childTnLst>
                                    <p:set>
                                      <p:cBhvr>
                                        <p:cTn id="60" dur="1" fill="hold">
                                          <p:stCondLst>
                                            <p:cond delay="0"/>
                                          </p:stCondLst>
                                        </p:cTn>
                                        <p:tgtEl>
                                          <p:spTgt spid="93"/>
                                        </p:tgtEl>
                                        <p:attrNameLst>
                                          <p:attrName>style.visibility</p:attrName>
                                        </p:attrNameLst>
                                      </p:cBhvr>
                                      <p:to>
                                        <p:strVal val="visible"/>
                                      </p:to>
                                    </p:set>
                                    <p:animEffect transition="in" filter="fade">
                                      <p:cBhvr>
                                        <p:cTn id="61" dur="500"/>
                                        <p:tgtEl>
                                          <p:spTgt spid="93"/>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p:tgtEl>
                                          <p:spTgt spid="37"/>
                                        </p:tgtEl>
                                        <p:attrNameLst>
                                          <p:attrName>ppt_y</p:attrName>
                                        </p:attrNameLst>
                                      </p:cBhvr>
                                      <p:tavLst>
                                        <p:tav tm="0">
                                          <p:val>
                                            <p:strVal val="#ppt_y+#ppt_h*1.125000"/>
                                          </p:val>
                                        </p:tav>
                                        <p:tav tm="100000">
                                          <p:val>
                                            <p:strVal val="#ppt_y"/>
                                          </p:val>
                                        </p:tav>
                                      </p:tavLst>
                                    </p:anim>
                                    <p:animEffect transition="in" filter="wipe(up)">
                                      <p:cBhvr>
                                        <p:cTn id="65" dur="500"/>
                                        <p:tgtEl>
                                          <p:spTgt spid="37"/>
                                        </p:tgtEl>
                                      </p:cBhvr>
                                    </p:animEffect>
                                  </p:childTnLst>
                                </p:cTn>
                              </p:par>
                              <p:par>
                                <p:cTn id="66" presetID="12" presetClass="entr" presetSubtype="4"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additive="base">
                                        <p:cTn id="68" dur="500"/>
                                        <p:tgtEl>
                                          <p:spTgt spid="11"/>
                                        </p:tgtEl>
                                        <p:attrNameLst>
                                          <p:attrName>ppt_y</p:attrName>
                                        </p:attrNameLst>
                                      </p:cBhvr>
                                      <p:tavLst>
                                        <p:tav tm="0">
                                          <p:val>
                                            <p:strVal val="#ppt_y+#ppt_h*1.125000"/>
                                          </p:val>
                                        </p:tav>
                                        <p:tav tm="100000">
                                          <p:val>
                                            <p:strVal val="#ppt_y"/>
                                          </p:val>
                                        </p:tav>
                                      </p:tavLst>
                                    </p:anim>
                                    <p:animEffect transition="in" filter="wipe(up)">
                                      <p:cBhvr>
                                        <p:cTn id="6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5" grpId="0"/>
      <p:bldP spid="6" grpId="0"/>
      <p:bldP spid="95" grpId="0"/>
      <p:bldP spid="96" grpId="0"/>
      <p:bldP spid="37" grpId="0" bldLvl="0" animBg="1"/>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454245" y="518986"/>
            <a:ext cx="5283510" cy="953762"/>
            <a:chOff x="917757" y="-136494"/>
            <a:chExt cx="5285421" cy="954107"/>
          </a:xfrm>
        </p:grpSpPr>
        <p:sp>
          <p:nvSpPr>
            <p:cNvPr id="24" name="TextBox 1"/>
            <p:cNvSpPr>
              <a:spLocks noChangeArrowheads="1"/>
            </p:cNvSpPr>
            <p:nvPr/>
          </p:nvSpPr>
          <p:spPr bwMode="auto">
            <a:xfrm>
              <a:off x="2220177" y="-136494"/>
              <a:ext cx="268058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dist" eaLnBrk="1" hangingPunct="1">
                <a:lnSpc>
                  <a:spcPct val="100000"/>
                </a:lnSpc>
                <a:spcBef>
                  <a:spcPct val="0"/>
                </a:spcBef>
                <a:buFont typeface="Arial" panose="020B0604020202020204" pitchFamily="34" charset="0"/>
                <a:buNone/>
              </a:pPr>
              <a:r>
                <a:rPr lang="zh-CN" altLang="en-US" sz="4000" spc="600" dirty="0">
                  <a:solidFill>
                    <a:srgbClr val="333F50"/>
                  </a:solidFill>
                  <a:latin typeface="微软雅黑" panose="020B0503020204020204" pitchFamily="34" charset="-122"/>
                  <a:ea typeface="微软雅黑" panose="020B0503020204020204" pitchFamily="34" charset="-122"/>
                  <a:sym typeface="GeosansLight" pitchFamily="2" charset="0"/>
                </a:rPr>
                <a:t>主目录</a:t>
              </a:r>
              <a:endParaRPr lang="en-US" altLang="zh-CN" sz="4000" spc="600" dirty="0">
                <a:solidFill>
                  <a:srgbClr val="333F50"/>
                </a:solidFill>
                <a:latin typeface="微软雅黑" panose="020B0503020204020204" pitchFamily="34" charset="-122"/>
                <a:ea typeface="微软雅黑" panose="020B0503020204020204" pitchFamily="34" charset="-122"/>
                <a:sym typeface="GeosansLight" pitchFamily="2" charset="0"/>
              </a:endParaRPr>
            </a:p>
          </p:txBody>
        </p:sp>
        <p:sp>
          <p:nvSpPr>
            <p:cNvPr id="25" name="TextBox 11"/>
            <p:cNvSpPr>
              <a:spLocks noChangeArrowheads="1"/>
            </p:cNvSpPr>
            <p:nvPr/>
          </p:nvSpPr>
          <p:spPr bwMode="auto">
            <a:xfrm>
              <a:off x="917757" y="571392"/>
              <a:ext cx="52854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dirty="0">
                  <a:solidFill>
                    <a:schemeClr val="bg1">
                      <a:lumMod val="50000"/>
                    </a:schemeClr>
                  </a:solidFill>
                  <a:latin typeface="微软雅黑" panose="020B0503020204020204" pitchFamily="34" charset="-122"/>
                  <a:ea typeface="微软雅黑" panose="020B0503020204020204" pitchFamily="34" charset="-122"/>
                  <a:sym typeface="Open Sans" panose="020B0606030504020204" pitchFamily="34" charset="0"/>
                </a:rPr>
                <a:t>Raw denim typewriter </a:t>
              </a:r>
              <a:r>
                <a:rPr lang="en-US" altLang="zh-CN" sz="1000" dirty="0" err="1">
                  <a:solidFill>
                    <a:schemeClr val="bg1">
                      <a:lumMod val="50000"/>
                    </a:schemeClr>
                  </a:solidFill>
                  <a:latin typeface="微软雅黑" panose="020B0503020204020204" pitchFamily="34" charset="-122"/>
                  <a:ea typeface="微软雅黑" panose="020B0503020204020204" pitchFamily="34" charset="-122"/>
                  <a:sym typeface="Open Sans" panose="020B0606030504020204" pitchFamily="34" charset="0"/>
                </a:rPr>
                <a:t>Carles</a:t>
              </a:r>
              <a:r>
                <a:rPr lang="en-US" altLang="zh-CN" sz="1000" dirty="0">
                  <a:solidFill>
                    <a:schemeClr val="bg1">
                      <a:lumMod val="50000"/>
                    </a:schemeClr>
                  </a:solidFill>
                  <a:latin typeface="微软雅黑" panose="020B0503020204020204" pitchFamily="34" charset="-122"/>
                  <a:ea typeface="微软雅黑" panose="020B0503020204020204" pitchFamily="34" charset="-122"/>
                  <a:sym typeface="Open Sans" panose="020B0606030504020204" pitchFamily="34" charset="0"/>
                </a:rPr>
                <a:t> irony. Helvetica farers Blue Bottle, </a:t>
              </a:r>
              <a:r>
                <a:rPr lang="en-US" altLang="zh-CN" sz="1000" dirty="0" err="1">
                  <a:solidFill>
                    <a:schemeClr val="bg1">
                      <a:lumMod val="50000"/>
                    </a:schemeClr>
                  </a:solidFill>
                  <a:latin typeface="微软雅黑" panose="020B0503020204020204" pitchFamily="34" charset="-122"/>
                  <a:ea typeface="微软雅黑" panose="020B0503020204020204" pitchFamily="34" charset="-122"/>
                  <a:sym typeface="Open Sans" panose="020B0606030504020204" pitchFamily="34" charset="0"/>
                </a:rPr>
                <a:t>distery</a:t>
              </a:r>
              <a:r>
                <a:rPr lang="en-US" altLang="zh-CN" sz="1000" dirty="0">
                  <a:solidFill>
                    <a:schemeClr val="bg1">
                      <a:lumMod val="50000"/>
                    </a:schemeClr>
                  </a:solidFill>
                  <a:latin typeface="微软雅黑" panose="020B0503020204020204" pitchFamily="34" charset="-122"/>
                  <a:ea typeface="微软雅黑" panose="020B0503020204020204" pitchFamily="34" charset="-122"/>
                  <a:sym typeface="Open Sans" panose="020B0606030504020204" pitchFamily="34" charset="0"/>
                </a:rPr>
                <a:t> </a:t>
              </a:r>
              <a:r>
                <a:rPr lang="en-US" altLang="zh-CN" sz="1000" dirty="0" err="1">
                  <a:solidFill>
                    <a:schemeClr val="bg1">
                      <a:lumMod val="50000"/>
                    </a:schemeClr>
                  </a:solidFill>
                  <a:latin typeface="微软雅黑" panose="020B0503020204020204" pitchFamily="34" charset="-122"/>
                  <a:ea typeface="微软雅黑" panose="020B0503020204020204" pitchFamily="34" charset="-122"/>
                  <a:sym typeface="Open Sans" panose="020B0606030504020204" pitchFamily="34" charset="0"/>
                </a:rPr>
                <a:t>vero</a:t>
              </a:r>
              <a:r>
                <a:rPr lang="en-US" altLang="zh-CN" sz="1000" dirty="0">
                  <a:solidFill>
                    <a:schemeClr val="bg1">
                      <a:lumMod val="50000"/>
                    </a:schemeClr>
                  </a:solidFill>
                  <a:latin typeface="微软雅黑" panose="020B0503020204020204" pitchFamily="34" charset="-122"/>
                  <a:ea typeface="微软雅黑" panose="020B0503020204020204" pitchFamily="34" charset="-122"/>
                  <a:sym typeface="Open Sans" panose="020B0606030504020204" pitchFamily="34" charset="0"/>
                </a:rPr>
                <a:t> you.</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6" name="矩形 25"/>
          <p:cNvSpPr/>
          <p:nvPr/>
        </p:nvSpPr>
        <p:spPr>
          <a:xfrm>
            <a:off x="572852" y="5871844"/>
            <a:ext cx="10551249" cy="58707"/>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a:grpSpLocks noChangeAspect="1"/>
          </p:cNvGrpSpPr>
          <p:nvPr/>
        </p:nvGrpSpPr>
        <p:grpSpPr>
          <a:xfrm>
            <a:off x="340443" y="2401669"/>
            <a:ext cx="2090357" cy="2456996"/>
            <a:chOff x="1343472" y="2718571"/>
            <a:chExt cx="2376264" cy="2793051"/>
          </a:xfrm>
          <a:solidFill>
            <a:srgbClr val="333F50"/>
          </a:solidFill>
        </p:grpSpPr>
        <p:grpSp>
          <p:nvGrpSpPr>
            <p:cNvPr id="29" name="组合 28"/>
            <p:cNvGrpSpPr/>
            <p:nvPr/>
          </p:nvGrpSpPr>
          <p:grpSpPr>
            <a:xfrm>
              <a:off x="1343472" y="3806464"/>
              <a:ext cx="2376264" cy="1705158"/>
              <a:chOff x="1343472" y="3806464"/>
              <a:chExt cx="2376264" cy="1705158"/>
            </a:xfrm>
            <a:grpFill/>
          </p:grpSpPr>
          <p:sp>
            <p:nvSpPr>
              <p:cNvPr id="31" name="îṥļîḑé-Rectangle 2"/>
              <p:cNvSpPr/>
              <p:nvPr/>
            </p:nvSpPr>
            <p:spPr>
              <a:xfrm>
                <a:off x="1343472" y="3806464"/>
                <a:ext cx="2376264" cy="1705158"/>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微软雅黑" panose="020B0503020204020204" pitchFamily="34" charset="-122"/>
                </a:endParaRPr>
              </a:p>
            </p:txBody>
          </p:sp>
          <p:sp>
            <p:nvSpPr>
              <p:cNvPr id="32" name="矩形 31"/>
              <p:cNvSpPr/>
              <p:nvPr/>
            </p:nvSpPr>
            <p:spPr>
              <a:xfrm>
                <a:off x="1530004" y="4562344"/>
                <a:ext cx="2110801" cy="743024"/>
              </a:xfrm>
              <a:prstGeom prst="rect">
                <a:avLst/>
              </a:prstGeom>
              <a:grpFill/>
              <a:ln>
                <a:noFill/>
              </a:ln>
            </p:spPr>
            <p:txBody>
              <a:bodyPr wrap="square">
                <a:spAutoFit/>
                <a:scene3d>
                  <a:camera prst="orthographicFront"/>
                  <a:lightRig rig="threePt" dir="t"/>
                </a:scene3d>
                <a:sp3d contourW="12700"/>
              </a:bodyPr>
              <a:lstStyle/>
              <a:p>
                <a:pPr algn="ctr">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用户可以在投影仪或者计算机上可以将演示用户可以在投影仪或者计算机上可以将演示</a:t>
                </a:r>
              </a:p>
              <a:p>
                <a:pPr algn="ctr">
                  <a:lnSpc>
                    <a:spcPct val="120000"/>
                  </a:lnSpc>
                </a:pP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1403929" y="3954665"/>
                <a:ext cx="2236876" cy="607078"/>
              </a:xfrm>
              <a:prstGeom prst="rect">
                <a:avLst/>
              </a:prstGeom>
              <a:grpFill/>
              <a:ln>
                <a:noFill/>
              </a:ln>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企业介绍</a:t>
                </a:r>
              </a:p>
            </p:txBody>
          </p:sp>
        </p:grpSp>
        <p:sp>
          <p:nvSpPr>
            <p:cNvPr id="30" name="îṥļîḑé-Oval 35"/>
            <p:cNvSpPr/>
            <p:nvPr/>
          </p:nvSpPr>
          <p:spPr>
            <a:xfrm>
              <a:off x="2123158" y="2718571"/>
              <a:ext cx="816890" cy="81688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sz="28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a:grpSpLocks noChangeAspect="1"/>
          </p:cNvGrpSpPr>
          <p:nvPr/>
        </p:nvGrpSpPr>
        <p:grpSpPr>
          <a:xfrm>
            <a:off x="2545024" y="2377539"/>
            <a:ext cx="2090357" cy="2456996"/>
            <a:chOff x="1343472" y="2718571"/>
            <a:chExt cx="2376264" cy="2793051"/>
          </a:xfrm>
          <a:solidFill>
            <a:srgbClr val="ED7D31"/>
          </a:solidFill>
        </p:grpSpPr>
        <p:grpSp>
          <p:nvGrpSpPr>
            <p:cNvPr id="35" name="组合 34"/>
            <p:cNvGrpSpPr/>
            <p:nvPr/>
          </p:nvGrpSpPr>
          <p:grpSpPr>
            <a:xfrm>
              <a:off x="1343472" y="3806464"/>
              <a:ext cx="2376264" cy="1705158"/>
              <a:chOff x="1343472" y="3806464"/>
              <a:chExt cx="2376264" cy="1705158"/>
            </a:xfrm>
            <a:grpFill/>
          </p:grpSpPr>
          <p:sp>
            <p:nvSpPr>
              <p:cNvPr id="37" name="îṥļîḑé-Rectangle 2"/>
              <p:cNvSpPr/>
              <p:nvPr/>
            </p:nvSpPr>
            <p:spPr>
              <a:xfrm>
                <a:off x="1343472" y="3806464"/>
                <a:ext cx="2376264" cy="1705158"/>
              </a:xfrm>
              <a:prstGeom prst="rect">
                <a:avLst/>
              </a:prstGeom>
              <a:solidFill>
                <a:srgbClr val="F08D4B"/>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微软雅黑" panose="020B0503020204020204" pitchFamily="34" charset="-122"/>
                </a:endParaRPr>
              </a:p>
            </p:txBody>
          </p:sp>
          <p:sp>
            <p:nvSpPr>
              <p:cNvPr id="38" name="矩形 37"/>
              <p:cNvSpPr/>
              <p:nvPr/>
            </p:nvSpPr>
            <p:spPr>
              <a:xfrm>
                <a:off x="1530004" y="4596995"/>
                <a:ext cx="2110801" cy="743024"/>
              </a:xfrm>
              <a:prstGeom prst="rect">
                <a:avLst/>
              </a:prstGeom>
              <a:solidFill>
                <a:srgbClr val="F08D4B"/>
              </a:solidFill>
              <a:ln>
                <a:noFill/>
              </a:ln>
            </p:spPr>
            <p:txBody>
              <a:bodyPr wrap="square">
                <a:spAutoFit/>
                <a:scene3d>
                  <a:camera prst="orthographicFront"/>
                  <a:lightRig rig="threePt" dir="t"/>
                </a:scene3d>
                <a:sp3d contourW="12700"/>
              </a:bodyPr>
              <a:lstStyle/>
              <a:p>
                <a:pPr algn="ctr">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用户可以在投影仪或者计算机上可以将演示用户可以在投影仪或者计算机上可以将演示</a:t>
                </a:r>
              </a:p>
              <a:p>
                <a:pPr algn="ctr">
                  <a:lnSpc>
                    <a:spcPct val="120000"/>
                  </a:lnSpc>
                </a:pP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1403929" y="3972716"/>
                <a:ext cx="2236876" cy="607078"/>
              </a:xfrm>
              <a:prstGeom prst="rect">
                <a:avLst/>
              </a:prstGeom>
              <a:solidFill>
                <a:srgbClr val="F08D4B"/>
              </a:solidFill>
              <a:ln>
                <a:noFill/>
              </a:ln>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项目介绍</a:t>
                </a:r>
              </a:p>
            </p:txBody>
          </p:sp>
        </p:grpSp>
        <p:sp>
          <p:nvSpPr>
            <p:cNvPr id="36" name="îṥļîḑé-Oval 35"/>
            <p:cNvSpPr/>
            <p:nvPr/>
          </p:nvSpPr>
          <p:spPr>
            <a:xfrm>
              <a:off x="2123158" y="2718571"/>
              <a:ext cx="816890" cy="816888"/>
            </a:xfrm>
            <a:prstGeom prst="ellipse">
              <a:avLst/>
            </a:prstGeom>
            <a:solidFill>
              <a:srgbClr val="F08D4B"/>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sz="28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a:grpSpLocks noChangeAspect="1"/>
          </p:cNvGrpSpPr>
          <p:nvPr/>
        </p:nvGrpSpPr>
        <p:grpSpPr>
          <a:xfrm>
            <a:off x="4755956" y="2392779"/>
            <a:ext cx="2090357" cy="2456996"/>
            <a:chOff x="1343472" y="2718571"/>
            <a:chExt cx="2376264" cy="2793051"/>
          </a:xfrm>
          <a:solidFill>
            <a:srgbClr val="333F50"/>
          </a:solidFill>
        </p:grpSpPr>
        <p:grpSp>
          <p:nvGrpSpPr>
            <p:cNvPr id="41" name="组合 40"/>
            <p:cNvGrpSpPr/>
            <p:nvPr/>
          </p:nvGrpSpPr>
          <p:grpSpPr>
            <a:xfrm>
              <a:off x="1343472" y="3806464"/>
              <a:ext cx="2376264" cy="1705158"/>
              <a:chOff x="1343472" y="3806464"/>
              <a:chExt cx="2376264" cy="1705158"/>
            </a:xfrm>
            <a:grpFill/>
          </p:grpSpPr>
          <p:sp>
            <p:nvSpPr>
              <p:cNvPr id="43" name="îṥļîḑé-Rectangle 2"/>
              <p:cNvSpPr/>
              <p:nvPr/>
            </p:nvSpPr>
            <p:spPr>
              <a:xfrm>
                <a:off x="1343472" y="3806464"/>
                <a:ext cx="2376264" cy="1705158"/>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微软雅黑" panose="020B0503020204020204" pitchFamily="34" charset="-122"/>
                </a:endParaRPr>
              </a:p>
            </p:txBody>
          </p:sp>
          <p:sp>
            <p:nvSpPr>
              <p:cNvPr id="44" name="矩形 43"/>
              <p:cNvSpPr/>
              <p:nvPr/>
            </p:nvSpPr>
            <p:spPr>
              <a:xfrm>
                <a:off x="1530004" y="4633087"/>
                <a:ext cx="2110801" cy="743024"/>
              </a:xfrm>
              <a:prstGeom prst="rect">
                <a:avLst/>
              </a:prstGeom>
              <a:grpFill/>
              <a:ln>
                <a:noFill/>
              </a:ln>
            </p:spPr>
            <p:txBody>
              <a:bodyPr wrap="square">
                <a:spAutoFit/>
                <a:scene3d>
                  <a:camera prst="orthographicFront"/>
                  <a:lightRig rig="threePt" dir="t"/>
                </a:scene3d>
                <a:sp3d contourW="12700"/>
              </a:bodyPr>
              <a:lstStyle/>
              <a:p>
                <a:pPr algn="ctr">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用户可以在投影仪或者计算机上可以将演示用户可以在投影仪或者计算机上可以将演示</a:t>
                </a:r>
              </a:p>
              <a:p>
                <a:pPr algn="ctr">
                  <a:lnSpc>
                    <a:spcPct val="120000"/>
                  </a:lnSpc>
                </a:pP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1403929" y="3990762"/>
                <a:ext cx="2236876" cy="607078"/>
              </a:xfrm>
              <a:prstGeom prst="rect">
                <a:avLst/>
              </a:prstGeom>
              <a:grpFill/>
              <a:ln>
                <a:noFill/>
              </a:ln>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产品运营</a:t>
                </a:r>
              </a:p>
            </p:txBody>
          </p:sp>
        </p:grpSp>
        <p:sp>
          <p:nvSpPr>
            <p:cNvPr id="42" name="îṥļîḑé-Oval 35"/>
            <p:cNvSpPr/>
            <p:nvPr/>
          </p:nvSpPr>
          <p:spPr>
            <a:xfrm>
              <a:off x="2123158" y="2718571"/>
              <a:ext cx="816890" cy="81688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sz="28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a:grpSpLocks noChangeAspect="1"/>
          </p:cNvGrpSpPr>
          <p:nvPr/>
        </p:nvGrpSpPr>
        <p:grpSpPr>
          <a:xfrm>
            <a:off x="6959902" y="2401669"/>
            <a:ext cx="2090357" cy="2456996"/>
            <a:chOff x="1343472" y="2718571"/>
            <a:chExt cx="2376264" cy="2793051"/>
          </a:xfrm>
          <a:solidFill>
            <a:srgbClr val="ED7D31"/>
          </a:solidFill>
        </p:grpSpPr>
        <p:grpSp>
          <p:nvGrpSpPr>
            <p:cNvPr id="47" name="组合 46"/>
            <p:cNvGrpSpPr/>
            <p:nvPr/>
          </p:nvGrpSpPr>
          <p:grpSpPr>
            <a:xfrm>
              <a:off x="1343472" y="3806464"/>
              <a:ext cx="2376264" cy="1705158"/>
              <a:chOff x="1343472" y="3806464"/>
              <a:chExt cx="2376264" cy="1705158"/>
            </a:xfrm>
            <a:grpFill/>
          </p:grpSpPr>
          <p:sp>
            <p:nvSpPr>
              <p:cNvPr id="49" name="îṥļîḑé-Rectangle 2"/>
              <p:cNvSpPr/>
              <p:nvPr/>
            </p:nvSpPr>
            <p:spPr>
              <a:xfrm>
                <a:off x="1343472" y="3806464"/>
                <a:ext cx="2376264" cy="1705158"/>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微软雅黑" panose="020B0503020204020204" pitchFamily="34" charset="-122"/>
                </a:endParaRPr>
              </a:p>
            </p:txBody>
          </p:sp>
          <p:sp>
            <p:nvSpPr>
              <p:cNvPr id="50" name="矩形 49"/>
              <p:cNvSpPr/>
              <p:nvPr/>
            </p:nvSpPr>
            <p:spPr>
              <a:xfrm>
                <a:off x="1530004" y="4596995"/>
                <a:ext cx="2110801" cy="743024"/>
              </a:xfrm>
              <a:prstGeom prst="rect">
                <a:avLst/>
              </a:prstGeom>
              <a:grpFill/>
              <a:ln>
                <a:noFill/>
              </a:ln>
            </p:spPr>
            <p:txBody>
              <a:bodyPr wrap="square">
                <a:spAutoFit/>
                <a:scene3d>
                  <a:camera prst="orthographicFront"/>
                  <a:lightRig rig="threePt" dir="t"/>
                </a:scene3d>
                <a:sp3d contourW="12700"/>
              </a:bodyPr>
              <a:lstStyle/>
              <a:p>
                <a:pPr algn="ctr">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用户可以在投影仪或者计算机上可以将演示用户可以在投影仪或者计算机上可以将演示</a:t>
                </a:r>
              </a:p>
              <a:p>
                <a:pPr algn="ctr">
                  <a:lnSpc>
                    <a:spcPct val="120000"/>
                  </a:lnSpc>
                </a:pP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1403929" y="4008808"/>
                <a:ext cx="2236876" cy="607078"/>
              </a:xfrm>
              <a:prstGeom prst="rect">
                <a:avLst/>
              </a:prstGeom>
              <a:grpFill/>
              <a:ln>
                <a:noFill/>
              </a:ln>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市场分析</a:t>
                </a:r>
              </a:p>
            </p:txBody>
          </p:sp>
        </p:grpSp>
        <p:sp>
          <p:nvSpPr>
            <p:cNvPr id="48" name="îṥļîḑé-Oval 35"/>
            <p:cNvSpPr/>
            <p:nvPr/>
          </p:nvSpPr>
          <p:spPr>
            <a:xfrm>
              <a:off x="2123158" y="2718571"/>
              <a:ext cx="816890" cy="81688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sz="2800" b="1"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a:grpSpLocks noChangeAspect="1"/>
          </p:cNvGrpSpPr>
          <p:nvPr/>
        </p:nvGrpSpPr>
        <p:grpSpPr>
          <a:xfrm>
            <a:off x="9169702" y="2401669"/>
            <a:ext cx="2090357" cy="2456996"/>
            <a:chOff x="1343472" y="2718571"/>
            <a:chExt cx="2376264" cy="2793051"/>
          </a:xfrm>
          <a:solidFill>
            <a:srgbClr val="ED7D31"/>
          </a:solidFill>
        </p:grpSpPr>
        <p:grpSp>
          <p:nvGrpSpPr>
            <p:cNvPr id="3" name="组合 2"/>
            <p:cNvGrpSpPr/>
            <p:nvPr/>
          </p:nvGrpSpPr>
          <p:grpSpPr>
            <a:xfrm>
              <a:off x="1343472" y="3806464"/>
              <a:ext cx="2376264" cy="1705158"/>
              <a:chOff x="1343472" y="3806464"/>
              <a:chExt cx="2376264" cy="1705158"/>
            </a:xfrm>
            <a:grpFill/>
          </p:grpSpPr>
          <p:sp>
            <p:nvSpPr>
              <p:cNvPr id="4" name="îṥļîḑé-Rectangle 2"/>
              <p:cNvSpPr/>
              <p:nvPr/>
            </p:nvSpPr>
            <p:spPr>
              <a:xfrm>
                <a:off x="1343472" y="3806464"/>
                <a:ext cx="2376264" cy="1705158"/>
              </a:xfrm>
              <a:prstGeom prst="rect">
                <a:avLst/>
              </a:prstGeom>
              <a:solidFill>
                <a:srgbClr val="333F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微软雅黑" panose="020B0503020204020204" pitchFamily="34" charset="-122"/>
                </a:endParaRPr>
              </a:p>
            </p:txBody>
          </p:sp>
          <p:sp>
            <p:nvSpPr>
              <p:cNvPr id="5" name="矩形 4"/>
              <p:cNvSpPr/>
              <p:nvPr/>
            </p:nvSpPr>
            <p:spPr>
              <a:xfrm>
                <a:off x="1530004" y="4615041"/>
                <a:ext cx="2110801" cy="743024"/>
              </a:xfrm>
              <a:prstGeom prst="rect">
                <a:avLst/>
              </a:prstGeom>
              <a:solidFill>
                <a:srgbClr val="333F50"/>
              </a:solidFill>
              <a:ln>
                <a:noFill/>
              </a:ln>
            </p:spPr>
            <p:txBody>
              <a:bodyPr wrap="square">
                <a:spAutoFit/>
                <a:scene3d>
                  <a:camera prst="orthographicFront"/>
                  <a:lightRig rig="threePt" dir="t"/>
                </a:scene3d>
                <a:sp3d contourW="12700"/>
              </a:bodyPr>
              <a:lstStyle/>
              <a:p>
                <a:pPr algn="ctr">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用户可以在投影仪或者计算机上可以将演示用户可以在投影仪或者计算机上可以将演示</a:t>
                </a:r>
              </a:p>
              <a:p>
                <a:pPr algn="ctr">
                  <a:lnSpc>
                    <a:spcPct val="120000"/>
                  </a:lnSpc>
                </a:pP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403929" y="4044900"/>
                <a:ext cx="2236876" cy="607078"/>
              </a:xfrm>
              <a:prstGeom prst="rect">
                <a:avLst/>
              </a:prstGeom>
              <a:solidFill>
                <a:srgbClr val="333F50"/>
              </a:solidFill>
              <a:ln>
                <a:noFill/>
              </a:ln>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财务融资</a:t>
                </a:r>
              </a:p>
            </p:txBody>
          </p:sp>
        </p:grpSp>
        <p:sp>
          <p:nvSpPr>
            <p:cNvPr id="7" name="îṥļîḑé-Oval 35"/>
            <p:cNvSpPr/>
            <p:nvPr/>
          </p:nvSpPr>
          <p:spPr>
            <a:xfrm>
              <a:off x="2123158" y="2718571"/>
              <a:ext cx="816890" cy="816888"/>
            </a:xfrm>
            <a:prstGeom prst="ellipse">
              <a:avLst/>
            </a:prstGeom>
            <a:solidFill>
              <a:srgbClr val="333F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sz="2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inVertic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arn(inVertical)">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arn(inVertical)">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barn(inVertical)">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圆角 43"/>
          <p:cNvSpPr/>
          <p:nvPr/>
        </p:nvSpPr>
        <p:spPr>
          <a:xfrm>
            <a:off x="4491278" y="3667051"/>
            <a:ext cx="3209449" cy="1333523"/>
          </a:xfrm>
          <a:prstGeom prst="roundRect">
            <a:avLst>
              <a:gd name="adj" fmla="val 1114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2" name="矩形: 圆角 41"/>
          <p:cNvSpPr/>
          <p:nvPr/>
        </p:nvSpPr>
        <p:spPr>
          <a:xfrm>
            <a:off x="7960644" y="1978528"/>
            <a:ext cx="3209449" cy="1333523"/>
          </a:xfrm>
          <a:prstGeom prst="roundRect">
            <a:avLst>
              <a:gd name="adj" fmla="val 1114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3" name="矩形: 圆角 42"/>
          <p:cNvSpPr/>
          <p:nvPr/>
        </p:nvSpPr>
        <p:spPr>
          <a:xfrm>
            <a:off x="7960644" y="3688982"/>
            <a:ext cx="3209449" cy="1333523"/>
          </a:xfrm>
          <a:prstGeom prst="roundRect">
            <a:avLst>
              <a:gd name="adj" fmla="val 1114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0" name="矩形: 圆角 39"/>
          <p:cNvSpPr/>
          <p:nvPr/>
        </p:nvSpPr>
        <p:spPr>
          <a:xfrm>
            <a:off x="1054425" y="1978528"/>
            <a:ext cx="3209449" cy="1186529"/>
          </a:xfrm>
          <a:prstGeom prst="roundRect">
            <a:avLst>
              <a:gd name="adj" fmla="val 1114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1" name="矩形: 圆角 40"/>
          <p:cNvSpPr/>
          <p:nvPr/>
        </p:nvSpPr>
        <p:spPr>
          <a:xfrm>
            <a:off x="1054425" y="3688982"/>
            <a:ext cx="3209449" cy="1333523"/>
          </a:xfrm>
          <a:prstGeom prst="roundRect">
            <a:avLst>
              <a:gd name="adj" fmla="val 1114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9" name="矩形: 圆角 8"/>
          <p:cNvSpPr/>
          <p:nvPr/>
        </p:nvSpPr>
        <p:spPr>
          <a:xfrm>
            <a:off x="1188217" y="2209918"/>
            <a:ext cx="723752" cy="723748"/>
          </a:xfrm>
          <a:prstGeom prst="roundRect">
            <a:avLst/>
          </a:pr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10" name="组合 9"/>
          <p:cNvGrpSpPr/>
          <p:nvPr/>
        </p:nvGrpSpPr>
        <p:grpSpPr>
          <a:xfrm>
            <a:off x="2030150" y="2154718"/>
            <a:ext cx="2201201" cy="929757"/>
            <a:chOff x="3052309" y="3370368"/>
            <a:chExt cx="1711029" cy="950414"/>
          </a:xfrm>
        </p:grpSpPr>
        <p:sp>
          <p:nvSpPr>
            <p:cNvPr id="11" name="矩形 10"/>
            <p:cNvSpPr/>
            <p:nvPr/>
          </p:nvSpPr>
          <p:spPr bwMode="auto">
            <a:xfrm>
              <a:off x="3052309" y="3680279"/>
              <a:ext cx="1711029" cy="640503"/>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12" name="文本框 11"/>
            <p:cNvSpPr txBox="1"/>
            <p:nvPr/>
          </p:nvSpPr>
          <p:spPr>
            <a:xfrm>
              <a:off x="3052310" y="3370368"/>
              <a:ext cx="1514761" cy="38895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sp>
        <p:nvSpPr>
          <p:cNvPr id="13" name="矩形: 圆角 12"/>
          <p:cNvSpPr/>
          <p:nvPr/>
        </p:nvSpPr>
        <p:spPr>
          <a:xfrm>
            <a:off x="4491278" y="1978528"/>
            <a:ext cx="3209449" cy="1333523"/>
          </a:xfrm>
          <a:prstGeom prst="roundRect">
            <a:avLst>
              <a:gd name="adj" fmla="val 1114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4" name="矩形: 圆角 13"/>
          <p:cNvSpPr/>
          <p:nvPr/>
        </p:nvSpPr>
        <p:spPr>
          <a:xfrm>
            <a:off x="4657588" y="2209918"/>
            <a:ext cx="723750" cy="723748"/>
          </a:xfrm>
          <a:prstGeom prst="roundRect">
            <a:avLst/>
          </a:prstGeom>
          <a:solidFill>
            <a:srgbClr val="333F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15" name="组合 14"/>
          <p:cNvGrpSpPr/>
          <p:nvPr/>
        </p:nvGrpSpPr>
        <p:grpSpPr>
          <a:xfrm>
            <a:off x="5499522" y="2154718"/>
            <a:ext cx="2201201" cy="907635"/>
            <a:chOff x="3052308" y="3370368"/>
            <a:chExt cx="1711029" cy="1042741"/>
          </a:xfrm>
        </p:grpSpPr>
        <p:sp>
          <p:nvSpPr>
            <p:cNvPr id="16" name="矩形 15"/>
            <p:cNvSpPr/>
            <p:nvPr/>
          </p:nvSpPr>
          <p:spPr bwMode="auto">
            <a:xfrm>
              <a:off x="3052308" y="3693258"/>
              <a:ext cx="1711029" cy="719851"/>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17" name="文本框 16"/>
            <p:cNvSpPr txBox="1"/>
            <p:nvPr/>
          </p:nvSpPr>
          <p:spPr>
            <a:xfrm>
              <a:off x="3052308" y="3370368"/>
              <a:ext cx="1514761" cy="38894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sp>
        <p:nvSpPr>
          <p:cNvPr id="18" name="矩形: 圆角 17"/>
          <p:cNvSpPr/>
          <p:nvPr/>
        </p:nvSpPr>
        <p:spPr>
          <a:xfrm>
            <a:off x="8126958" y="2219646"/>
            <a:ext cx="723750" cy="723748"/>
          </a:xfrm>
          <a:prstGeom prst="roundRect">
            <a:avLst/>
          </a:pr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19" name="组合 18"/>
          <p:cNvGrpSpPr/>
          <p:nvPr/>
        </p:nvGrpSpPr>
        <p:grpSpPr>
          <a:xfrm>
            <a:off x="8968894" y="2154718"/>
            <a:ext cx="2201199" cy="907644"/>
            <a:chOff x="3052307" y="3370368"/>
            <a:chExt cx="1711030" cy="1042753"/>
          </a:xfrm>
        </p:grpSpPr>
        <p:sp>
          <p:nvSpPr>
            <p:cNvPr id="20" name="矩形 19"/>
            <p:cNvSpPr/>
            <p:nvPr/>
          </p:nvSpPr>
          <p:spPr bwMode="auto">
            <a:xfrm>
              <a:off x="3052309" y="3693268"/>
              <a:ext cx="1711028" cy="719853"/>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21" name="文本框 20"/>
            <p:cNvSpPr txBox="1"/>
            <p:nvPr/>
          </p:nvSpPr>
          <p:spPr>
            <a:xfrm>
              <a:off x="3052307" y="3370368"/>
              <a:ext cx="1514761" cy="38895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sp>
        <p:nvSpPr>
          <p:cNvPr id="22" name="矩形: 圆角 21"/>
          <p:cNvSpPr/>
          <p:nvPr/>
        </p:nvSpPr>
        <p:spPr>
          <a:xfrm>
            <a:off x="1188217" y="3914428"/>
            <a:ext cx="723752" cy="723748"/>
          </a:xfrm>
          <a:prstGeom prst="roundRect">
            <a:avLst/>
          </a:prstGeom>
          <a:solidFill>
            <a:srgbClr val="333F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23" name="组合 22"/>
          <p:cNvGrpSpPr/>
          <p:nvPr/>
        </p:nvGrpSpPr>
        <p:grpSpPr>
          <a:xfrm>
            <a:off x="2030150" y="3897333"/>
            <a:ext cx="2201201" cy="907635"/>
            <a:chOff x="3052309" y="3370368"/>
            <a:chExt cx="1711029" cy="1042741"/>
          </a:xfrm>
        </p:grpSpPr>
        <p:sp>
          <p:nvSpPr>
            <p:cNvPr id="24" name="矩形 23"/>
            <p:cNvSpPr/>
            <p:nvPr/>
          </p:nvSpPr>
          <p:spPr bwMode="auto">
            <a:xfrm>
              <a:off x="3052309" y="3693258"/>
              <a:ext cx="1711029" cy="719851"/>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25" name="文本框 24"/>
            <p:cNvSpPr txBox="1"/>
            <p:nvPr/>
          </p:nvSpPr>
          <p:spPr>
            <a:xfrm>
              <a:off x="3052310" y="3370368"/>
              <a:ext cx="1514761" cy="38894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sp>
        <p:nvSpPr>
          <p:cNvPr id="26" name="矩形: 圆角 25"/>
          <p:cNvSpPr/>
          <p:nvPr/>
        </p:nvSpPr>
        <p:spPr>
          <a:xfrm>
            <a:off x="4657588" y="3914428"/>
            <a:ext cx="723750" cy="723748"/>
          </a:xfrm>
          <a:prstGeom prst="roundRect">
            <a:avLst/>
          </a:pr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27" name="组合 26"/>
          <p:cNvGrpSpPr/>
          <p:nvPr/>
        </p:nvGrpSpPr>
        <p:grpSpPr>
          <a:xfrm>
            <a:off x="5499522" y="3897333"/>
            <a:ext cx="2201201" cy="907635"/>
            <a:chOff x="3052308" y="3370368"/>
            <a:chExt cx="1711029" cy="1042741"/>
          </a:xfrm>
        </p:grpSpPr>
        <p:sp>
          <p:nvSpPr>
            <p:cNvPr id="28" name="矩形 27"/>
            <p:cNvSpPr/>
            <p:nvPr/>
          </p:nvSpPr>
          <p:spPr bwMode="auto">
            <a:xfrm>
              <a:off x="3052308" y="3693258"/>
              <a:ext cx="1711029" cy="719851"/>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29" name="文本框 28"/>
            <p:cNvSpPr txBox="1"/>
            <p:nvPr/>
          </p:nvSpPr>
          <p:spPr>
            <a:xfrm>
              <a:off x="3052308" y="3370368"/>
              <a:ext cx="1514761" cy="38894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sp>
        <p:nvSpPr>
          <p:cNvPr id="30" name="矩形: 圆角 29"/>
          <p:cNvSpPr/>
          <p:nvPr/>
        </p:nvSpPr>
        <p:spPr>
          <a:xfrm>
            <a:off x="8126958" y="3924156"/>
            <a:ext cx="723750" cy="723748"/>
          </a:xfrm>
          <a:prstGeom prst="roundRect">
            <a:avLst/>
          </a:prstGeom>
          <a:solidFill>
            <a:srgbClr val="333F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31" name="组合 30"/>
          <p:cNvGrpSpPr/>
          <p:nvPr/>
        </p:nvGrpSpPr>
        <p:grpSpPr>
          <a:xfrm>
            <a:off x="8968894" y="3897333"/>
            <a:ext cx="2201199" cy="907635"/>
            <a:chOff x="3052307" y="3370368"/>
            <a:chExt cx="1711030" cy="1042741"/>
          </a:xfrm>
        </p:grpSpPr>
        <p:sp>
          <p:nvSpPr>
            <p:cNvPr id="32" name="矩形 31"/>
            <p:cNvSpPr/>
            <p:nvPr/>
          </p:nvSpPr>
          <p:spPr bwMode="auto">
            <a:xfrm>
              <a:off x="3052309" y="3693258"/>
              <a:ext cx="1711028" cy="719851"/>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33" name="文本框 32"/>
            <p:cNvSpPr txBox="1"/>
            <p:nvPr/>
          </p:nvSpPr>
          <p:spPr>
            <a:xfrm>
              <a:off x="3052307" y="3370368"/>
              <a:ext cx="1514761" cy="38894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sp>
        <p:nvSpPr>
          <p:cNvPr id="34" name="椭圆 69"/>
          <p:cNvSpPr/>
          <p:nvPr/>
        </p:nvSpPr>
        <p:spPr>
          <a:xfrm>
            <a:off x="1332455" y="2344182"/>
            <a:ext cx="435276" cy="434617"/>
          </a:xfrm>
          <a:custGeom>
            <a:avLst/>
            <a:gdLst>
              <a:gd name="connsiteX0" fmla="*/ 288111 w 575551"/>
              <a:gd name="connsiteY0" fmla="*/ 195956 h 574680"/>
              <a:gd name="connsiteX1" fmla="*/ 250987 w 575551"/>
              <a:gd name="connsiteY1" fmla="*/ 204012 h 574680"/>
              <a:gd name="connsiteX2" fmla="*/ 204180 w 575551"/>
              <a:gd name="connsiteY2" fmla="*/ 324853 h 574680"/>
              <a:gd name="connsiteX3" fmla="*/ 288111 w 575551"/>
              <a:gd name="connsiteY3" fmla="*/ 378828 h 574680"/>
              <a:gd name="connsiteX4" fmla="*/ 325234 w 575551"/>
              <a:gd name="connsiteY4" fmla="*/ 370772 h 574680"/>
              <a:gd name="connsiteX5" fmla="*/ 371234 w 575551"/>
              <a:gd name="connsiteY5" fmla="*/ 250737 h 574680"/>
              <a:gd name="connsiteX6" fmla="*/ 288111 w 575551"/>
              <a:gd name="connsiteY6" fmla="*/ 195956 h 574680"/>
              <a:gd name="connsiteX7" fmla="*/ 288111 w 575551"/>
              <a:gd name="connsiteY7" fmla="*/ 163732 h 574680"/>
              <a:gd name="connsiteX8" fmla="*/ 401094 w 575551"/>
              <a:gd name="connsiteY8" fmla="*/ 237042 h 574680"/>
              <a:gd name="connsiteX9" fmla="*/ 338146 w 575551"/>
              <a:gd name="connsiteY9" fmla="*/ 400579 h 574680"/>
              <a:gd name="connsiteX10" fmla="*/ 288111 w 575551"/>
              <a:gd name="connsiteY10" fmla="*/ 411052 h 574680"/>
              <a:gd name="connsiteX11" fmla="*/ 175127 w 575551"/>
              <a:gd name="connsiteY11" fmla="*/ 337742 h 574680"/>
              <a:gd name="connsiteX12" fmla="*/ 237268 w 575551"/>
              <a:gd name="connsiteY12" fmla="*/ 175011 h 574680"/>
              <a:gd name="connsiteX13" fmla="*/ 288111 w 575551"/>
              <a:gd name="connsiteY13" fmla="*/ 163732 h 574680"/>
              <a:gd name="connsiteX14" fmla="*/ 307478 w 575551"/>
              <a:gd name="connsiteY14" fmla="*/ 33198 h 574680"/>
              <a:gd name="connsiteX15" fmla="*/ 260674 w 575551"/>
              <a:gd name="connsiteY15" fmla="*/ 34004 h 574680"/>
              <a:gd name="connsiteX16" fmla="*/ 255025 w 575551"/>
              <a:gd name="connsiteY16" fmla="*/ 64624 h 574680"/>
              <a:gd name="connsiteX17" fmla="*/ 179171 w 575551"/>
              <a:gd name="connsiteY17" fmla="*/ 116999 h 574680"/>
              <a:gd name="connsiteX18" fmla="*/ 150120 w 575551"/>
              <a:gd name="connsiteY18" fmla="*/ 111359 h 574680"/>
              <a:gd name="connsiteX19" fmla="*/ 121876 w 575551"/>
              <a:gd name="connsiteY19" fmla="*/ 93631 h 574680"/>
              <a:gd name="connsiteX20" fmla="*/ 88791 w 575551"/>
              <a:gd name="connsiteY20" fmla="*/ 127474 h 574680"/>
              <a:gd name="connsiteX21" fmla="*/ 107351 w 575551"/>
              <a:gd name="connsiteY21" fmla="*/ 153259 h 574680"/>
              <a:gd name="connsiteX22" fmla="*/ 108965 w 575551"/>
              <a:gd name="connsiteY22" fmla="*/ 215304 h 574680"/>
              <a:gd name="connsiteX23" fmla="*/ 66196 w 575551"/>
              <a:gd name="connsiteY23" fmla="*/ 260427 h 574680"/>
              <a:gd name="connsiteX24" fmla="*/ 33110 w 575551"/>
              <a:gd name="connsiteY24" fmla="*/ 267679 h 574680"/>
              <a:gd name="connsiteX25" fmla="*/ 33917 w 575551"/>
              <a:gd name="connsiteY25" fmla="*/ 314414 h 574680"/>
              <a:gd name="connsiteX26" fmla="*/ 65389 w 575551"/>
              <a:gd name="connsiteY26" fmla="*/ 320055 h 574680"/>
              <a:gd name="connsiteX27" fmla="*/ 110579 w 575551"/>
              <a:gd name="connsiteY27" fmla="*/ 362761 h 574680"/>
              <a:gd name="connsiteX28" fmla="*/ 112193 w 575551"/>
              <a:gd name="connsiteY28" fmla="*/ 424806 h 574680"/>
              <a:gd name="connsiteX29" fmla="*/ 93633 w 575551"/>
              <a:gd name="connsiteY29" fmla="*/ 453008 h 574680"/>
              <a:gd name="connsiteX30" fmla="*/ 127525 w 575551"/>
              <a:gd name="connsiteY30" fmla="*/ 486045 h 574680"/>
              <a:gd name="connsiteX31" fmla="*/ 154155 w 575551"/>
              <a:gd name="connsiteY31" fmla="*/ 467512 h 574680"/>
              <a:gd name="connsiteX32" fmla="*/ 187240 w 575551"/>
              <a:gd name="connsiteY32" fmla="*/ 460260 h 574680"/>
              <a:gd name="connsiteX33" fmla="*/ 261481 w 575551"/>
              <a:gd name="connsiteY33" fmla="*/ 508606 h 574680"/>
              <a:gd name="connsiteX34" fmla="*/ 268743 w 575551"/>
              <a:gd name="connsiteY34" fmla="*/ 541643 h 574680"/>
              <a:gd name="connsiteX35" fmla="*/ 315547 w 575551"/>
              <a:gd name="connsiteY35" fmla="*/ 541643 h 574680"/>
              <a:gd name="connsiteX36" fmla="*/ 321196 w 575551"/>
              <a:gd name="connsiteY36" fmla="*/ 508606 h 574680"/>
              <a:gd name="connsiteX37" fmla="*/ 397050 w 575551"/>
              <a:gd name="connsiteY37" fmla="*/ 457037 h 574680"/>
              <a:gd name="connsiteX38" fmla="*/ 426101 w 575551"/>
              <a:gd name="connsiteY38" fmla="*/ 461871 h 574680"/>
              <a:gd name="connsiteX39" fmla="*/ 454345 w 575551"/>
              <a:gd name="connsiteY39" fmla="*/ 481210 h 574680"/>
              <a:gd name="connsiteX40" fmla="*/ 487430 w 575551"/>
              <a:gd name="connsiteY40" fmla="*/ 446562 h 574680"/>
              <a:gd name="connsiteX41" fmla="*/ 468870 w 575551"/>
              <a:gd name="connsiteY41" fmla="*/ 420777 h 574680"/>
              <a:gd name="connsiteX42" fmla="*/ 510025 w 575551"/>
              <a:gd name="connsiteY42" fmla="*/ 313609 h 574680"/>
              <a:gd name="connsiteX43" fmla="*/ 543111 w 575551"/>
              <a:gd name="connsiteY43" fmla="*/ 306357 h 574680"/>
              <a:gd name="connsiteX44" fmla="*/ 541497 w 575551"/>
              <a:gd name="connsiteY44" fmla="*/ 258816 h 574680"/>
              <a:gd name="connsiteX45" fmla="*/ 510832 w 575551"/>
              <a:gd name="connsiteY45" fmla="*/ 253981 h 574680"/>
              <a:gd name="connsiteX46" fmla="*/ 464028 w 575551"/>
              <a:gd name="connsiteY46" fmla="*/ 149230 h 574680"/>
              <a:gd name="connsiteX47" fmla="*/ 481781 w 575551"/>
              <a:gd name="connsiteY47" fmla="*/ 121028 h 574680"/>
              <a:gd name="connsiteX48" fmla="*/ 447889 w 575551"/>
              <a:gd name="connsiteY48" fmla="*/ 88797 h 574680"/>
              <a:gd name="connsiteX49" fmla="*/ 422066 w 575551"/>
              <a:gd name="connsiteY49" fmla="*/ 106524 h 574680"/>
              <a:gd name="connsiteX50" fmla="*/ 388981 w 575551"/>
              <a:gd name="connsiteY50" fmla="*/ 113776 h 574680"/>
              <a:gd name="connsiteX51" fmla="*/ 314740 w 575551"/>
              <a:gd name="connsiteY51" fmla="*/ 65429 h 574680"/>
              <a:gd name="connsiteX52" fmla="*/ 307478 w 575551"/>
              <a:gd name="connsiteY52" fmla="*/ 33198 h 574680"/>
              <a:gd name="connsiteX53" fmla="*/ 327652 w 575551"/>
              <a:gd name="connsiteY53" fmla="*/ 2579 h 574680"/>
              <a:gd name="connsiteX54" fmla="*/ 338142 w 575551"/>
              <a:gd name="connsiteY54" fmla="*/ 9831 h 574680"/>
              <a:gd name="connsiteX55" fmla="*/ 340563 w 575551"/>
              <a:gd name="connsiteY55" fmla="*/ 21917 h 574680"/>
              <a:gd name="connsiteX56" fmla="*/ 343791 w 575551"/>
              <a:gd name="connsiteY56" fmla="*/ 52537 h 574680"/>
              <a:gd name="connsiteX57" fmla="*/ 388981 w 575551"/>
              <a:gd name="connsiteY57" fmla="*/ 81545 h 574680"/>
              <a:gd name="connsiteX58" fmla="*/ 409155 w 575551"/>
              <a:gd name="connsiteY58" fmla="*/ 76710 h 574680"/>
              <a:gd name="connsiteX59" fmla="*/ 430943 w 575551"/>
              <a:gd name="connsiteY59" fmla="*/ 57372 h 574680"/>
              <a:gd name="connsiteX60" fmla="*/ 441433 w 575551"/>
              <a:gd name="connsiteY60" fmla="*/ 50120 h 574680"/>
              <a:gd name="connsiteX61" fmla="*/ 454345 w 575551"/>
              <a:gd name="connsiteY61" fmla="*/ 52537 h 574680"/>
              <a:gd name="connsiteX62" fmla="*/ 517288 w 575551"/>
              <a:gd name="connsiteY62" fmla="*/ 113776 h 574680"/>
              <a:gd name="connsiteX63" fmla="*/ 519709 w 575551"/>
              <a:gd name="connsiteY63" fmla="*/ 125863 h 574680"/>
              <a:gd name="connsiteX64" fmla="*/ 513253 w 575551"/>
              <a:gd name="connsiteY64" fmla="*/ 137143 h 574680"/>
              <a:gd name="connsiteX65" fmla="*/ 493886 w 575551"/>
              <a:gd name="connsiteY65" fmla="*/ 160511 h 574680"/>
              <a:gd name="connsiteX66" fmla="*/ 522130 w 575551"/>
              <a:gd name="connsiteY66" fmla="*/ 224167 h 574680"/>
              <a:gd name="connsiteX67" fmla="*/ 551987 w 575551"/>
              <a:gd name="connsiteY67" fmla="*/ 225779 h 574680"/>
              <a:gd name="connsiteX68" fmla="*/ 564092 w 575551"/>
              <a:gd name="connsiteY68" fmla="*/ 227391 h 574680"/>
              <a:gd name="connsiteX69" fmla="*/ 571354 w 575551"/>
              <a:gd name="connsiteY69" fmla="*/ 238671 h 574680"/>
              <a:gd name="connsiteX70" fmla="*/ 572968 w 575551"/>
              <a:gd name="connsiteY70" fmla="*/ 326501 h 574680"/>
              <a:gd name="connsiteX71" fmla="*/ 566513 w 575551"/>
              <a:gd name="connsiteY71" fmla="*/ 336976 h 574680"/>
              <a:gd name="connsiteX72" fmla="*/ 553601 w 575551"/>
              <a:gd name="connsiteY72" fmla="*/ 339393 h 574680"/>
              <a:gd name="connsiteX73" fmla="*/ 522937 w 575551"/>
              <a:gd name="connsiteY73" fmla="*/ 342617 h 574680"/>
              <a:gd name="connsiteX74" fmla="*/ 497921 w 575551"/>
              <a:gd name="connsiteY74" fmla="*/ 407884 h 574680"/>
              <a:gd name="connsiteX75" fmla="*/ 518095 w 575551"/>
              <a:gd name="connsiteY75" fmla="*/ 429640 h 574680"/>
              <a:gd name="connsiteX76" fmla="*/ 526164 w 575551"/>
              <a:gd name="connsiteY76" fmla="*/ 440116 h 574680"/>
              <a:gd name="connsiteX77" fmla="*/ 522937 w 575551"/>
              <a:gd name="connsiteY77" fmla="*/ 453008 h 574680"/>
              <a:gd name="connsiteX78" fmla="*/ 461607 w 575551"/>
              <a:gd name="connsiteY78" fmla="*/ 516664 h 574680"/>
              <a:gd name="connsiteX79" fmla="*/ 449503 w 575551"/>
              <a:gd name="connsiteY79" fmla="*/ 519082 h 574680"/>
              <a:gd name="connsiteX80" fmla="*/ 438205 w 575551"/>
              <a:gd name="connsiteY80" fmla="*/ 511830 h 574680"/>
              <a:gd name="connsiteX81" fmla="*/ 414804 w 575551"/>
              <a:gd name="connsiteY81" fmla="*/ 492491 h 574680"/>
              <a:gd name="connsiteX82" fmla="*/ 397050 w 575551"/>
              <a:gd name="connsiteY82" fmla="*/ 489268 h 574680"/>
              <a:gd name="connsiteX83" fmla="*/ 351054 w 575551"/>
              <a:gd name="connsiteY83" fmla="*/ 520693 h 574680"/>
              <a:gd name="connsiteX84" fmla="*/ 349440 w 575551"/>
              <a:gd name="connsiteY84" fmla="*/ 550507 h 574680"/>
              <a:gd name="connsiteX85" fmla="*/ 347826 w 575551"/>
              <a:gd name="connsiteY85" fmla="*/ 563399 h 574680"/>
              <a:gd name="connsiteX86" fmla="*/ 336528 w 575551"/>
              <a:gd name="connsiteY86" fmla="*/ 570651 h 574680"/>
              <a:gd name="connsiteX87" fmla="*/ 288110 w 575551"/>
              <a:gd name="connsiteY87" fmla="*/ 574680 h 574680"/>
              <a:gd name="connsiteX88" fmla="*/ 248569 w 575551"/>
              <a:gd name="connsiteY88" fmla="*/ 572263 h 574680"/>
              <a:gd name="connsiteX89" fmla="*/ 237272 w 575551"/>
              <a:gd name="connsiteY89" fmla="*/ 565011 h 574680"/>
              <a:gd name="connsiteX90" fmla="*/ 234851 w 575551"/>
              <a:gd name="connsiteY90" fmla="*/ 552924 h 574680"/>
              <a:gd name="connsiteX91" fmla="*/ 232430 w 575551"/>
              <a:gd name="connsiteY91" fmla="*/ 521499 h 574680"/>
              <a:gd name="connsiteX92" fmla="*/ 187240 w 575551"/>
              <a:gd name="connsiteY92" fmla="*/ 492491 h 574680"/>
              <a:gd name="connsiteX93" fmla="*/ 167066 w 575551"/>
              <a:gd name="connsiteY93" fmla="*/ 496520 h 574680"/>
              <a:gd name="connsiteX94" fmla="*/ 144471 w 575551"/>
              <a:gd name="connsiteY94" fmla="*/ 516664 h 574680"/>
              <a:gd name="connsiteX95" fmla="*/ 133981 w 575551"/>
              <a:gd name="connsiteY95" fmla="*/ 524722 h 574680"/>
              <a:gd name="connsiteX96" fmla="*/ 121069 w 575551"/>
              <a:gd name="connsiteY96" fmla="*/ 522305 h 574680"/>
              <a:gd name="connsiteX97" fmla="*/ 58126 w 575551"/>
              <a:gd name="connsiteY97" fmla="*/ 460260 h 574680"/>
              <a:gd name="connsiteX98" fmla="*/ 54898 w 575551"/>
              <a:gd name="connsiteY98" fmla="*/ 448173 h 574680"/>
              <a:gd name="connsiteX99" fmla="*/ 62161 w 575551"/>
              <a:gd name="connsiteY99" fmla="*/ 436892 h 574680"/>
              <a:gd name="connsiteX100" fmla="*/ 82335 w 575551"/>
              <a:gd name="connsiteY100" fmla="*/ 413525 h 574680"/>
              <a:gd name="connsiteX101" fmla="*/ 81528 w 575551"/>
              <a:gd name="connsiteY101" fmla="*/ 375653 h 574680"/>
              <a:gd name="connsiteX102" fmla="*/ 54091 w 575551"/>
              <a:gd name="connsiteY102" fmla="*/ 349869 h 574680"/>
              <a:gd name="connsiteX103" fmla="*/ 24234 w 575551"/>
              <a:gd name="connsiteY103" fmla="*/ 348257 h 574680"/>
              <a:gd name="connsiteX104" fmla="*/ 11322 w 575551"/>
              <a:gd name="connsiteY104" fmla="*/ 346645 h 574680"/>
              <a:gd name="connsiteX105" fmla="*/ 4060 w 575551"/>
              <a:gd name="connsiteY105" fmla="*/ 335365 h 574680"/>
              <a:gd name="connsiteX106" fmla="*/ 3253 w 575551"/>
              <a:gd name="connsiteY106" fmla="*/ 247535 h 574680"/>
              <a:gd name="connsiteX107" fmla="*/ 9708 w 575551"/>
              <a:gd name="connsiteY107" fmla="*/ 236254 h 574680"/>
              <a:gd name="connsiteX108" fmla="*/ 22620 w 575551"/>
              <a:gd name="connsiteY108" fmla="*/ 233837 h 574680"/>
              <a:gd name="connsiteX109" fmla="*/ 53284 w 575551"/>
              <a:gd name="connsiteY109" fmla="*/ 230614 h 574680"/>
              <a:gd name="connsiteX110" fmla="*/ 79107 w 575551"/>
              <a:gd name="connsiteY110" fmla="*/ 204023 h 574680"/>
              <a:gd name="connsiteX111" fmla="*/ 78300 w 575551"/>
              <a:gd name="connsiteY111" fmla="*/ 166152 h 574680"/>
              <a:gd name="connsiteX112" fmla="*/ 58126 w 575551"/>
              <a:gd name="connsiteY112" fmla="*/ 144395 h 574680"/>
              <a:gd name="connsiteX113" fmla="*/ 50864 w 575551"/>
              <a:gd name="connsiteY113" fmla="*/ 133920 h 574680"/>
              <a:gd name="connsiteX114" fmla="*/ 53284 w 575551"/>
              <a:gd name="connsiteY114" fmla="*/ 121028 h 574680"/>
              <a:gd name="connsiteX115" fmla="*/ 114614 w 575551"/>
              <a:gd name="connsiteY115" fmla="*/ 58177 h 574680"/>
              <a:gd name="connsiteX116" fmla="*/ 127525 w 575551"/>
              <a:gd name="connsiteY116" fmla="*/ 54954 h 574680"/>
              <a:gd name="connsiteX117" fmla="*/ 138015 w 575551"/>
              <a:gd name="connsiteY117" fmla="*/ 62206 h 574680"/>
              <a:gd name="connsiteX118" fmla="*/ 161417 w 575551"/>
              <a:gd name="connsiteY118" fmla="*/ 81545 h 574680"/>
              <a:gd name="connsiteX119" fmla="*/ 179171 w 575551"/>
              <a:gd name="connsiteY119" fmla="*/ 84768 h 574680"/>
              <a:gd name="connsiteX120" fmla="*/ 225167 w 575551"/>
              <a:gd name="connsiteY120" fmla="*/ 53343 h 574680"/>
              <a:gd name="connsiteX121" fmla="*/ 226781 w 575551"/>
              <a:gd name="connsiteY121" fmla="*/ 24335 h 574680"/>
              <a:gd name="connsiteX122" fmla="*/ 229202 w 575551"/>
              <a:gd name="connsiteY122" fmla="*/ 11442 h 574680"/>
              <a:gd name="connsiteX123" fmla="*/ 239693 w 575551"/>
              <a:gd name="connsiteY123" fmla="*/ 4190 h 574680"/>
              <a:gd name="connsiteX124" fmla="*/ 327652 w 575551"/>
              <a:gd name="connsiteY124" fmla="*/ 2579 h 5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75551" h="574680">
                <a:moveTo>
                  <a:pt x="288111" y="195956"/>
                </a:moveTo>
                <a:cubicBezTo>
                  <a:pt x="275198" y="195956"/>
                  <a:pt x="262286" y="199179"/>
                  <a:pt x="250987" y="204012"/>
                </a:cubicBezTo>
                <a:cubicBezTo>
                  <a:pt x="204987" y="224958"/>
                  <a:pt x="184004" y="278933"/>
                  <a:pt x="204180" y="324853"/>
                </a:cubicBezTo>
                <a:cubicBezTo>
                  <a:pt x="218706" y="357882"/>
                  <a:pt x="251794" y="378828"/>
                  <a:pt x="288111" y="378828"/>
                </a:cubicBezTo>
                <a:cubicBezTo>
                  <a:pt x="301023" y="378828"/>
                  <a:pt x="313128" y="376411"/>
                  <a:pt x="325234" y="370772"/>
                </a:cubicBezTo>
                <a:cubicBezTo>
                  <a:pt x="371234" y="350632"/>
                  <a:pt x="392217" y="296657"/>
                  <a:pt x="371234" y="250737"/>
                </a:cubicBezTo>
                <a:cubicBezTo>
                  <a:pt x="356708" y="217708"/>
                  <a:pt x="323620" y="195956"/>
                  <a:pt x="288111" y="195956"/>
                </a:cubicBezTo>
                <a:close/>
                <a:moveTo>
                  <a:pt x="288111" y="163732"/>
                </a:moveTo>
                <a:cubicBezTo>
                  <a:pt x="336532" y="163732"/>
                  <a:pt x="380919" y="192734"/>
                  <a:pt x="401094" y="237042"/>
                </a:cubicBezTo>
                <a:cubicBezTo>
                  <a:pt x="428533" y="299879"/>
                  <a:pt x="400287" y="372383"/>
                  <a:pt x="338146" y="400579"/>
                </a:cubicBezTo>
                <a:cubicBezTo>
                  <a:pt x="322006" y="407830"/>
                  <a:pt x="305058" y="411052"/>
                  <a:pt x="288111" y="411052"/>
                </a:cubicBezTo>
                <a:cubicBezTo>
                  <a:pt x="238882" y="411052"/>
                  <a:pt x="194496" y="382050"/>
                  <a:pt x="175127" y="337742"/>
                </a:cubicBezTo>
                <a:cubicBezTo>
                  <a:pt x="146881" y="275711"/>
                  <a:pt x="175127" y="202401"/>
                  <a:pt x="237268" y="175011"/>
                </a:cubicBezTo>
                <a:cubicBezTo>
                  <a:pt x="253408" y="167760"/>
                  <a:pt x="270356" y="163732"/>
                  <a:pt x="288111" y="163732"/>
                </a:cubicBezTo>
                <a:close/>
                <a:moveTo>
                  <a:pt x="307478" y="33198"/>
                </a:moveTo>
                <a:cubicBezTo>
                  <a:pt x="292145" y="31587"/>
                  <a:pt x="276006" y="32392"/>
                  <a:pt x="260674" y="34004"/>
                </a:cubicBezTo>
                <a:cubicBezTo>
                  <a:pt x="260674" y="44479"/>
                  <a:pt x="259060" y="54954"/>
                  <a:pt x="255025" y="64624"/>
                </a:cubicBezTo>
                <a:cubicBezTo>
                  <a:pt x="242921" y="96049"/>
                  <a:pt x="212256" y="116999"/>
                  <a:pt x="179171" y="116999"/>
                </a:cubicBezTo>
                <a:cubicBezTo>
                  <a:pt x="168680" y="116999"/>
                  <a:pt x="158997" y="115387"/>
                  <a:pt x="150120" y="111359"/>
                </a:cubicBezTo>
                <a:cubicBezTo>
                  <a:pt x="139629" y="107330"/>
                  <a:pt x="129946" y="101689"/>
                  <a:pt x="121876" y="93631"/>
                </a:cubicBezTo>
                <a:cubicBezTo>
                  <a:pt x="109772" y="103301"/>
                  <a:pt x="99281" y="114582"/>
                  <a:pt x="88791" y="127474"/>
                </a:cubicBezTo>
                <a:cubicBezTo>
                  <a:pt x="96860" y="134726"/>
                  <a:pt x="103316" y="143590"/>
                  <a:pt x="107351" y="153259"/>
                </a:cubicBezTo>
                <a:cubicBezTo>
                  <a:pt x="116228" y="172598"/>
                  <a:pt x="117034" y="195160"/>
                  <a:pt x="108965" y="215304"/>
                </a:cubicBezTo>
                <a:cubicBezTo>
                  <a:pt x="100895" y="235448"/>
                  <a:pt x="86370" y="251564"/>
                  <a:pt x="66196" y="260427"/>
                </a:cubicBezTo>
                <a:cubicBezTo>
                  <a:pt x="55705" y="265262"/>
                  <a:pt x="44408" y="267679"/>
                  <a:pt x="33110" y="267679"/>
                </a:cubicBezTo>
                <a:cubicBezTo>
                  <a:pt x="31496" y="282989"/>
                  <a:pt x="32303" y="299105"/>
                  <a:pt x="33917" y="314414"/>
                </a:cubicBezTo>
                <a:cubicBezTo>
                  <a:pt x="44408" y="313609"/>
                  <a:pt x="55705" y="316026"/>
                  <a:pt x="65389" y="320055"/>
                </a:cubicBezTo>
                <a:cubicBezTo>
                  <a:pt x="85563" y="327307"/>
                  <a:pt x="101702" y="342617"/>
                  <a:pt x="110579" y="362761"/>
                </a:cubicBezTo>
                <a:cubicBezTo>
                  <a:pt x="119455" y="382100"/>
                  <a:pt x="120262" y="404661"/>
                  <a:pt x="112193" y="424806"/>
                </a:cubicBezTo>
                <a:cubicBezTo>
                  <a:pt x="108158" y="435281"/>
                  <a:pt x="101702" y="444950"/>
                  <a:pt x="93633" y="453008"/>
                </a:cubicBezTo>
                <a:cubicBezTo>
                  <a:pt x="104123" y="465095"/>
                  <a:pt x="115421" y="476375"/>
                  <a:pt x="127525" y="486045"/>
                </a:cubicBezTo>
                <a:cubicBezTo>
                  <a:pt x="134788" y="477987"/>
                  <a:pt x="143664" y="471541"/>
                  <a:pt x="154155" y="467512"/>
                </a:cubicBezTo>
                <a:cubicBezTo>
                  <a:pt x="164645" y="462677"/>
                  <a:pt x="175943" y="460260"/>
                  <a:pt x="187240" y="460260"/>
                </a:cubicBezTo>
                <a:cubicBezTo>
                  <a:pt x="219519" y="460260"/>
                  <a:pt x="248569" y="478793"/>
                  <a:pt x="261481" y="508606"/>
                </a:cubicBezTo>
                <a:cubicBezTo>
                  <a:pt x="266323" y="519082"/>
                  <a:pt x="268743" y="530362"/>
                  <a:pt x="268743" y="541643"/>
                </a:cubicBezTo>
                <a:cubicBezTo>
                  <a:pt x="284076" y="543255"/>
                  <a:pt x="300215" y="543255"/>
                  <a:pt x="315547" y="541643"/>
                </a:cubicBezTo>
                <a:cubicBezTo>
                  <a:pt x="315547" y="530362"/>
                  <a:pt x="317161" y="519082"/>
                  <a:pt x="321196" y="508606"/>
                </a:cubicBezTo>
                <a:cubicBezTo>
                  <a:pt x="333300" y="477987"/>
                  <a:pt x="363965" y="457037"/>
                  <a:pt x="397050" y="457037"/>
                </a:cubicBezTo>
                <a:cubicBezTo>
                  <a:pt x="406734" y="457037"/>
                  <a:pt x="417224" y="458648"/>
                  <a:pt x="426101" y="461871"/>
                </a:cubicBezTo>
                <a:cubicBezTo>
                  <a:pt x="437399" y="466706"/>
                  <a:pt x="446275" y="472347"/>
                  <a:pt x="454345" y="481210"/>
                </a:cubicBezTo>
                <a:cubicBezTo>
                  <a:pt x="466449" y="470735"/>
                  <a:pt x="477747" y="459454"/>
                  <a:pt x="487430" y="446562"/>
                </a:cubicBezTo>
                <a:cubicBezTo>
                  <a:pt x="479361" y="439310"/>
                  <a:pt x="472905" y="430446"/>
                  <a:pt x="468870" y="420777"/>
                </a:cubicBezTo>
                <a:cubicBezTo>
                  <a:pt x="450310" y="379682"/>
                  <a:pt x="468870" y="331336"/>
                  <a:pt x="510025" y="313609"/>
                </a:cubicBezTo>
                <a:cubicBezTo>
                  <a:pt x="520516" y="308774"/>
                  <a:pt x="531006" y="306357"/>
                  <a:pt x="543111" y="306357"/>
                </a:cubicBezTo>
                <a:cubicBezTo>
                  <a:pt x="543918" y="290241"/>
                  <a:pt x="543918" y="274931"/>
                  <a:pt x="541497" y="258816"/>
                </a:cubicBezTo>
                <a:cubicBezTo>
                  <a:pt x="531006" y="259622"/>
                  <a:pt x="520516" y="258010"/>
                  <a:pt x="510832" y="253981"/>
                </a:cubicBezTo>
                <a:cubicBezTo>
                  <a:pt x="468870" y="237866"/>
                  <a:pt x="447889" y="190325"/>
                  <a:pt x="464028" y="149230"/>
                </a:cubicBezTo>
                <a:cubicBezTo>
                  <a:pt x="468063" y="138755"/>
                  <a:pt x="473712" y="129086"/>
                  <a:pt x="481781" y="121028"/>
                </a:cubicBezTo>
                <a:cubicBezTo>
                  <a:pt x="471291" y="108941"/>
                  <a:pt x="459993" y="98466"/>
                  <a:pt x="447889" y="88797"/>
                </a:cubicBezTo>
                <a:cubicBezTo>
                  <a:pt x="440626" y="96049"/>
                  <a:pt x="431750" y="102495"/>
                  <a:pt x="422066" y="106524"/>
                </a:cubicBezTo>
                <a:cubicBezTo>
                  <a:pt x="411576" y="111359"/>
                  <a:pt x="400278" y="113776"/>
                  <a:pt x="388981" y="113776"/>
                </a:cubicBezTo>
                <a:cubicBezTo>
                  <a:pt x="356702" y="113776"/>
                  <a:pt x="327652" y="94437"/>
                  <a:pt x="314740" y="65429"/>
                </a:cubicBezTo>
                <a:cubicBezTo>
                  <a:pt x="309898" y="54954"/>
                  <a:pt x="307478" y="44479"/>
                  <a:pt x="307478" y="33198"/>
                </a:cubicBezTo>
                <a:close/>
                <a:moveTo>
                  <a:pt x="327652" y="2579"/>
                </a:moveTo>
                <a:cubicBezTo>
                  <a:pt x="331686" y="3385"/>
                  <a:pt x="335721" y="5802"/>
                  <a:pt x="338142" y="9831"/>
                </a:cubicBezTo>
                <a:cubicBezTo>
                  <a:pt x="340563" y="13054"/>
                  <a:pt x="341370" y="17889"/>
                  <a:pt x="340563" y="21917"/>
                </a:cubicBezTo>
                <a:cubicBezTo>
                  <a:pt x="338949" y="32392"/>
                  <a:pt x="339756" y="42868"/>
                  <a:pt x="343791" y="52537"/>
                </a:cubicBezTo>
                <a:cubicBezTo>
                  <a:pt x="351861" y="70264"/>
                  <a:pt x="369614" y="81545"/>
                  <a:pt x="388981" y="81545"/>
                </a:cubicBezTo>
                <a:cubicBezTo>
                  <a:pt x="395436" y="81545"/>
                  <a:pt x="402699" y="79933"/>
                  <a:pt x="409155" y="76710"/>
                </a:cubicBezTo>
                <a:cubicBezTo>
                  <a:pt x="418031" y="72681"/>
                  <a:pt x="425294" y="66235"/>
                  <a:pt x="430943" y="57372"/>
                </a:cubicBezTo>
                <a:cubicBezTo>
                  <a:pt x="433364" y="54148"/>
                  <a:pt x="437399" y="50925"/>
                  <a:pt x="441433" y="50120"/>
                </a:cubicBezTo>
                <a:cubicBezTo>
                  <a:pt x="445468" y="49314"/>
                  <a:pt x="450310" y="50120"/>
                  <a:pt x="454345" y="52537"/>
                </a:cubicBezTo>
                <a:cubicBezTo>
                  <a:pt x="477747" y="69458"/>
                  <a:pt x="499535" y="90408"/>
                  <a:pt x="517288" y="113776"/>
                </a:cubicBezTo>
                <a:cubicBezTo>
                  <a:pt x="519709" y="116999"/>
                  <a:pt x="520516" y="121834"/>
                  <a:pt x="519709" y="125863"/>
                </a:cubicBezTo>
                <a:cubicBezTo>
                  <a:pt x="519709" y="130697"/>
                  <a:pt x="516481" y="134726"/>
                  <a:pt x="513253" y="137143"/>
                </a:cubicBezTo>
                <a:cubicBezTo>
                  <a:pt x="504376" y="142784"/>
                  <a:pt x="497114" y="150842"/>
                  <a:pt x="493886" y="160511"/>
                </a:cubicBezTo>
                <a:cubicBezTo>
                  <a:pt x="484202" y="185490"/>
                  <a:pt x="497114" y="214498"/>
                  <a:pt x="522130" y="224167"/>
                </a:cubicBezTo>
                <a:cubicBezTo>
                  <a:pt x="531813" y="227391"/>
                  <a:pt x="541497" y="228196"/>
                  <a:pt x="551987" y="225779"/>
                </a:cubicBezTo>
                <a:cubicBezTo>
                  <a:pt x="556022" y="224167"/>
                  <a:pt x="560864" y="224973"/>
                  <a:pt x="564092" y="227391"/>
                </a:cubicBezTo>
                <a:cubicBezTo>
                  <a:pt x="568126" y="229808"/>
                  <a:pt x="570547" y="233837"/>
                  <a:pt x="571354" y="238671"/>
                </a:cubicBezTo>
                <a:cubicBezTo>
                  <a:pt x="576196" y="267679"/>
                  <a:pt x="577003" y="296687"/>
                  <a:pt x="572968" y="326501"/>
                </a:cubicBezTo>
                <a:cubicBezTo>
                  <a:pt x="572161" y="330530"/>
                  <a:pt x="569740" y="334559"/>
                  <a:pt x="566513" y="336976"/>
                </a:cubicBezTo>
                <a:cubicBezTo>
                  <a:pt x="562478" y="339393"/>
                  <a:pt x="558443" y="341005"/>
                  <a:pt x="553601" y="339393"/>
                </a:cubicBezTo>
                <a:cubicBezTo>
                  <a:pt x="543111" y="337782"/>
                  <a:pt x="532620" y="338588"/>
                  <a:pt x="522937" y="342617"/>
                </a:cubicBezTo>
                <a:cubicBezTo>
                  <a:pt x="498728" y="353897"/>
                  <a:pt x="487430" y="382905"/>
                  <a:pt x="497921" y="407884"/>
                </a:cubicBezTo>
                <a:cubicBezTo>
                  <a:pt x="501956" y="416748"/>
                  <a:pt x="509218" y="424806"/>
                  <a:pt x="518095" y="429640"/>
                </a:cubicBezTo>
                <a:cubicBezTo>
                  <a:pt x="522130" y="432058"/>
                  <a:pt x="524550" y="436087"/>
                  <a:pt x="526164" y="440116"/>
                </a:cubicBezTo>
                <a:cubicBezTo>
                  <a:pt x="526971" y="444950"/>
                  <a:pt x="526164" y="448979"/>
                  <a:pt x="522937" y="453008"/>
                </a:cubicBezTo>
                <a:cubicBezTo>
                  <a:pt x="505990" y="477181"/>
                  <a:pt x="485816" y="498937"/>
                  <a:pt x="461607" y="516664"/>
                </a:cubicBezTo>
                <a:cubicBezTo>
                  <a:pt x="458380" y="519082"/>
                  <a:pt x="453538" y="520693"/>
                  <a:pt x="449503" y="519082"/>
                </a:cubicBezTo>
                <a:cubicBezTo>
                  <a:pt x="444661" y="518276"/>
                  <a:pt x="440626" y="515858"/>
                  <a:pt x="438205" y="511830"/>
                </a:cubicBezTo>
                <a:cubicBezTo>
                  <a:pt x="432557" y="502966"/>
                  <a:pt x="424487" y="495714"/>
                  <a:pt x="414804" y="492491"/>
                </a:cubicBezTo>
                <a:cubicBezTo>
                  <a:pt x="409155" y="490074"/>
                  <a:pt x="403506" y="489268"/>
                  <a:pt x="397050" y="489268"/>
                </a:cubicBezTo>
                <a:cubicBezTo>
                  <a:pt x="376876" y="489268"/>
                  <a:pt x="358316" y="501355"/>
                  <a:pt x="351054" y="520693"/>
                </a:cubicBezTo>
                <a:cubicBezTo>
                  <a:pt x="347826" y="530362"/>
                  <a:pt x="347019" y="540838"/>
                  <a:pt x="349440" y="550507"/>
                </a:cubicBezTo>
                <a:cubicBezTo>
                  <a:pt x="351054" y="555342"/>
                  <a:pt x="350247" y="559370"/>
                  <a:pt x="347826" y="563399"/>
                </a:cubicBezTo>
                <a:cubicBezTo>
                  <a:pt x="345405" y="567428"/>
                  <a:pt x="341370" y="569845"/>
                  <a:pt x="336528" y="570651"/>
                </a:cubicBezTo>
                <a:cubicBezTo>
                  <a:pt x="321196" y="573874"/>
                  <a:pt x="304250" y="574680"/>
                  <a:pt x="288110" y="574680"/>
                </a:cubicBezTo>
                <a:cubicBezTo>
                  <a:pt x="275199" y="574680"/>
                  <a:pt x="261481" y="573874"/>
                  <a:pt x="248569" y="572263"/>
                </a:cubicBezTo>
                <a:cubicBezTo>
                  <a:pt x="243728" y="571457"/>
                  <a:pt x="239693" y="569040"/>
                  <a:pt x="237272" y="565011"/>
                </a:cubicBezTo>
                <a:cubicBezTo>
                  <a:pt x="234851" y="561788"/>
                  <a:pt x="234044" y="556953"/>
                  <a:pt x="234851" y="552924"/>
                </a:cubicBezTo>
                <a:cubicBezTo>
                  <a:pt x="237272" y="542449"/>
                  <a:pt x="236465" y="531168"/>
                  <a:pt x="232430" y="521499"/>
                </a:cubicBezTo>
                <a:cubicBezTo>
                  <a:pt x="224360" y="503772"/>
                  <a:pt x="206607" y="492491"/>
                  <a:pt x="187240" y="492491"/>
                </a:cubicBezTo>
                <a:cubicBezTo>
                  <a:pt x="179978" y="492491"/>
                  <a:pt x="173522" y="494103"/>
                  <a:pt x="167066" y="496520"/>
                </a:cubicBezTo>
                <a:cubicBezTo>
                  <a:pt x="157383" y="500549"/>
                  <a:pt x="150120" y="507801"/>
                  <a:pt x="144471" y="516664"/>
                </a:cubicBezTo>
                <a:cubicBezTo>
                  <a:pt x="142050" y="520693"/>
                  <a:pt x="138822" y="523916"/>
                  <a:pt x="133981" y="524722"/>
                </a:cubicBezTo>
                <a:cubicBezTo>
                  <a:pt x="129946" y="525528"/>
                  <a:pt x="125104" y="524722"/>
                  <a:pt x="121069" y="522305"/>
                </a:cubicBezTo>
                <a:cubicBezTo>
                  <a:pt x="96860" y="504578"/>
                  <a:pt x="75879" y="484433"/>
                  <a:pt x="58126" y="460260"/>
                </a:cubicBezTo>
                <a:cubicBezTo>
                  <a:pt x="54898" y="457037"/>
                  <a:pt x="54091" y="452202"/>
                  <a:pt x="54898" y="448173"/>
                </a:cubicBezTo>
                <a:cubicBezTo>
                  <a:pt x="55705" y="443339"/>
                  <a:pt x="58126" y="439310"/>
                  <a:pt x="62161" y="436892"/>
                </a:cubicBezTo>
                <a:cubicBezTo>
                  <a:pt x="71845" y="431252"/>
                  <a:pt x="78300" y="423194"/>
                  <a:pt x="82335" y="413525"/>
                </a:cubicBezTo>
                <a:cubicBezTo>
                  <a:pt x="87177" y="400632"/>
                  <a:pt x="86370" y="387740"/>
                  <a:pt x="81528" y="375653"/>
                </a:cubicBezTo>
                <a:cubicBezTo>
                  <a:pt x="75879" y="363567"/>
                  <a:pt x="66196" y="354703"/>
                  <a:pt x="54091" y="349869"/>
                </a:cubicBezTo>
                <a:cubicBezTo>
                  <a:pt x="44408" y="345840"/>
                  <a:pt x="33917" y="345840"/>
                  <a:pt x="24234" y="348257"/>
                </a:cubicBezTo>
                <a:cubicBezTo>
                  <a:pt x="19392" y="349063"/>
                  <a:pt x="15357" y="349063"/>
                  <a:pt x="11322" y="346645"/>
                </a:cubicBezTo>
                <a:cubicBezTo>
                  <a:pt x="7288" y="343422"/>
                  <a:pt x="4867" y="340199"/>
                  <a:pt x="4060" y="335365"/>
                </a:cubicBezTo>
                <a:cubicBezTo>
                  <a:pt x="-782" y="306357"/>
                  <a:pt x="-1589" y="276543"/>
                  <a:pt x="3253" y="247535"/>
                </a:cubicBezTo>
                <a:cubicBezTo>
                  <a:pt x="3253" y="242700"/>
                  <a:pt x="5674" y="238671"/>
                  <a:pt x="9708" y="236254"/>
                </a:cubicBezTo>
                <a:cubicBezTo>
                  <a:pt x="13743" y="233837"/>
                  <a:pt x="17778" y="233031"/>
                  <a:pt x="22620" y="233837"/>
                </a:cubicBezTo>
                <a:cubicBezTo>
                  <a:pt x="33110" y="236254"/>
                  <a:pt x="43601" y="235448"/>
                  <a:pt x="53284" y="230614"/>
                </a:cubicBezTo>
                <a:cubicBezTo>
                  <a:pt x="65389" y="225779"/>
                  <a:pt x="74265" y="216110"/>
                  <a:pt x="79107" y="204023"/>
                </a:cubicBezTo>
                <a:cubicBezTo>
                  <a:pt x="83949" y="191131"/>
                  <a:pt x="83142" y="178238"/>
                  <a:pt x="78300" y="166152"/>
                </a:cubicBezTo>
                <a:cubicBezTo>
                  <a:pt x="73459" y="157288"/>
                  <a:pt x="67003" y="149230"/>
                  <a:pt x="58126" y="144395"/>
                </a:cubicBezTo>
                <a:cubicBezTo>
                  <a:pt x="54091" y="141978"/>
                  <a:pt x="51671" y="137949"/>
                  <a:pt x="50864" y="133920"/>
                </a:cubicBezTo>
                <a:cubicBezTo>
                  <a:pt x="50057" y="129086"/>
                  <a:pt x="50864" y="124251"/>
                  <a:pt x="53284" y="121028"/>
                </a:cubicBezTo>
                <a:cubicBezTo>
                  <a:pt x="70231" y="96855"/>
                  <a:pt x="91212" y="75904"/>
                  <a:pt x="114614" y="58177"/>
                </a:cubicBezTo>
                <a:cubicBezTo>
                  <a:pt x="118648" y="55760"/>
                  <a:pt x="122683" y="54148"/>
                  <a:pt x="127525" y="54954"/>
                </a:cubicBezTo>
                <a:cubicBezTo>
                  <a:pt x="131560" y="55760"/>
                  <a:pt x="135595" y="58177"/>
                  <a:pt x="138015" y="62206"/>
                </a:cubicBezTo>
                <a:cubicBezTo>
                  <a:pt x="143664" y="71070"/>
                  <a:pt x="151734" y="77516"/>
                  <a:pt x="161417" y="81545"/>
                </a:cubicBezTo>
                <a:cubicBezTo>
                  <a:pt x="167066" y="83962"/>
                  <a:pt x="172715" y="84768"/>
                  <a:pt x="179171" y="84768"/>
                </a:cubicBezTo>
                <a:cubicBezTo>
                  <a:pt x="199345" y="84768"/>
                  <a:pt x="217905" y="71876"/>
                  <a:pt x="225167" y="53343"/>
                </a:cubicBezTo>
                <a:cubicBezTo>
                  <a:pt x="228395" y="43673"/>
                  <a:pt x="229202" y="34004"/>
                  <a:pt x="226781" y="24335"/>
                </a:cubicBezTo>
                <a:cubicBezTo>
                  <a:pt x="225974" y="19500"/>
                  <a:pt x="226781" y="14665"/>
                  <a:pt x="229202" y="11442"/>
                </a:cubicBezTo>
                <a:cubicBezTo>
                  <a:pt x="231623" y="7413"/>
                  <a:pt x="235658" y="4996"/>
                  <a:pt x="239693" y="4190"/>
                </a:cubicBezTo>
                <a:cubicBezTo>
                  <a:pt x="268743" y="-644"/>
                  <a:pt x="297794" y="-1450"/>
                  <a:pt x="327652" y="25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5" name="椭圆 70"/>
          <p:cNvSpPr/>
          <p:nvPr/>
        </p:nvSpPr>
        <p:spPr>
          <a:xfrm>
            <a:off x="4801826" y="2344157"/>
            <a:ext cx="435274" cy="434668"/>
          </a:xfrm>
          <a:custGeom>
            <a:avLst/>
            <a:gdLst>
              <a:gd name="connsiteX0" fmla="*/ 145802 w 608415"/>
              <a:gd name="connsiteY0" fmla="*/ 316204 h 607568"/>
              <a:gd name="connsiteX1" fmla="*/ 335878 w 608415"/>
              <a:gd name="connsiteY1" fmla="*/ 316204 h 607568"/>
              <a:gd name="connsiteX2" fmla="*/ 355085 w 608415"/>
              <a:gd name="connsiteY2" fmla="*/ 335363 h 607568"/>
              <a:gd name="connsiteX3" fmla="*/ 335878 w 608415"/>
              <a:gd name="connsiteY3" fmla="*/ 354521 h 607568"/>
              <a:gd name="connsiteX4" fmla="*/ 145802 w 608415"/>
              <a:gd name="connsiteY4" fmla="*/ 354521 h 607568"/>
              <a:gd name="connsiteX5" fmla="*/ 126594 w 608415"/>
              <a:gd name="connsiteY5" fmla="*/ 335363 h 607568"/>
              <a:gd name="connsiteX6" fmla="*/ 145802 w 608415"/>
              <a:gd name="connsiteY6" fmla="*/ 316204 h 607568"/>
              <a:gd name="connsiteX7" fmla="*/ 145799 w 608415"/>
              <a:gd name="connsiteY7" fmla="*/ 252977 h 607568"/>
              <a:gd name="connsiteX8" fmla="*/ 430791 w 608415"/>
              <a:gd name="connsiteY8" fmla="*/ 252977 h 607568"/>
              <a:gd name="connsiteX9" fmla="*/ 449995 w 608415"/>
              <a:gd name="connsiteY9" fmla="*/ 272171 h 607568"/>
              <a:gd name="connsiteX10" fmla="*/ 430791 w 608415"/>
              <a:gd name="connsiteY10" fmla="*/ 291365 h 607568"/>
              <a:gd name="connsiteX11" fmla="*/ 145799 w 608415"/>
              <a:gd name="connsiteY11" fmla="*/ 291365 h 607568"/>
              <a:gd name="connsiteX12" fmla="*/ 126594 w 608415"/>
              <a:gd name="connsiteY12" fmla="*/ 272171 h 607568"/>
              <a:gd name="connsiteX13" fmla="*/ 145799 w 608415"/>
              <a:gd name="connsiteY13" fmla="*/ 252977 h 607568"/>
              <a:gd name="connsiteX14" fmla="*/ 145805 w 608415"/>
              <a:gd name="connsiteY14" fmla="*/ 189750 h 607568"/>
              <a:gd name="connsiteX15" fmla="*/ 209279 w 608415"/>
              <a:gd name="connsiteY15" fmla="*/ 189750 h 607568"/>
              <a:gd name="connsiteX16" fmla="*/ 228490 w 608415"/>
              <a:gd name="connsiteY16" fmla="*/ 208944 h 607568"/>
              <a:gd name="connsiteX17" fmla="*/ 209279 w 608415"/>
              <a:gd name="connsiteY17" fmla="*/ 228138 h 607568"/>
              <a:gd name="connsiteX18" fmla="*/ 145805 w 608415"/>
              <a:gd name="connsiteY18" fmla="*/ 228138 h 607568"/>
              <a:gd name="connsiteX19" fmla="*/ 126594 w 608415"/>
              <a:gd name="connsiteY19" fmla="*/ 208944 h 607568"/>
              <a:gd name="connsiteX20" fmla="*/ 145805 w 608415"/>
              <a:gd name="connsiteY20" fmla="*/ 189750 h 607568"/>
              <a:gd name="connsiteX21" fmla="*/ 70060 w 608415"/>
              <a:gd name="connsiteY21" fmla="*/ 133174 h 607568"/>
              <a:gd name="connsiteX22" fmla="*/ 70060 w 608415"/>
              <a:gd name="connsiteY22" fmla="*/ 442788 h 607568"/>
              <a:gd name="connsiteX23" fmla="*/ 538355 w 608415"/>
              <a:gd name="connsiteY23" fmla="*/ 442788 h 607568"/>
              <a:gd name="connsiteX24" fmla="*/ 538355 w 608415"/>
              <a:gd name="connsiteY24" fmla="*/ 133174 h 607568"/>
              <a:gd name="connsiteX25" fmla="*/ 38410 w 608415"/>
              <a:gd name="connsiteY25" fmla="*/ 69962 h 607568"/>
              <a:gd name="connsiteX26" fmla="*/ 38410 w 608415"/>
              <a:gd name="connsiteY26" fmla="*/ 94817 h 607568"/>
              <a:gd name="connsiteX27" fmla="*/ 570005 w 608415"/>
              <a:gd name="connsiteY27" fmla="*/ 94817 h 607568"/>
              <a:gd name="connsiteX28" fmla="*/ 570005 w 608415"/>
              <a:gd name="connsiteY28" fmla="*/ 69962 h 607568"/>
              <a:gd name="connsiteX29" fmla="*/ 304208 w 608415"/>
              <a:gd name="connsiteY29" fmla="*/ 0 h 607568"/>
              <a:gd name="connsiteX30" fmla="*/ 323413 w 608415"/>
              <a:gd name="connsiteY30" fmla="*/ 19178 h 607568"/>
              <a:gd name="connsiteX31" fmla="*/ 323413 w 608415"/>
              <a:gd name="connsiteY31" fmla="*/ 31606 h 607568"/>
              <a:gd name="connsiteX32" fmla="*/ 589210 w 608415"/>
              <a:gd name="connsiteY32" fmla="*/ 31606 h 607568"/>
              <a:gd name="connsiteX33" fmla="*/ 608415 w 608415"/>
              <a:gd name="connsiteY33" fmla="*/ 50784 h 607568"/>
              <a:gd name="connsiteX34" fmla="*/ 608415 w 608415"/>
              <a:gd name="connsiteY34" fmla="*/ 113995 h 607568"/>
              <a:gd name="connsiteX35" fmla="*/ 589210 w 608415"/>
              <a:gd name="connsiteY35" fmla="*/ 133174 h 607568"/>
              <a:gd name="connsiteX36" fmla="*/ 576765 w 608415"/>
              <a:gd name="connsiteY36" fmla="*/ 133174 h 607568"/>
              <a:gd name="connsiteX37" fmla="*/ 576765 w 608415"/>
              <a:gd name="connsiteY37" fmla="*/ 461967 h 607568"/>
              <a:gd name="connsiteX38" fmla="*/ 557560 w 608415"/>
              <a:gd name="connsiteY38" fmla="*/ 481145 h 607568"/>
              <a:gd name="connsiteX39" fmla="*/ 342618 w 608415"/>
              <a:gd name="connsiteY39" fmla="*/ 481145 h 607568"/>
              <a:gd name="connsiteX40" fmla="*/ 414521 w 608415"/>
              <a:gd name="connsiteY40" fmla="*/ 576883 h 607568"/>
              <a:gd name="connsiteX41" fmla="*/ 410680 w 608415"/>
              <a:gd name="connsiteY41" fmla="*/ 603733 h 607568"/>
              <a:gd name="connsiteX42" fmla="*/ 399157 w 608415"/>
              <a:gd name="connsiteY42" fmla="*/ 607568 h 607568"/>
              <a:gd name="connsiteX43" fmla="*/ 383793 w 608415"/>
              <a:gd name="connsiteY43" fmla="*/ 599897 h 607568"/>
              <a:gd name="connsiteX44" fmla="*/ 323413 w 608415"/>
              <a:gd name="connsiteY44" fmla="*/ 519348 h 607568"/>
              <a:gd name="connsiteX45" fmla="*/ 323413 w 608415"/>
              <a:gd name="connsiteY45" fmla="*/ 588390 h 607568"/>
              <a:gd name="connsiteX46" fmla="*/ 304208 w 608415"/>
              <a:gd name="connsiteY46" fmla="*/ 607568 h 607568"/>
              <a:gd name="connsiteX47" fmla="*/ 285003 w 608415"/>
              <a:gd name="connsiteY47" fmla="*/ 588390 h 607568"/>
              <a:gd name="connsiteX48" fmla="*/ 285003 w 608415"/>
              <a:gd name="connsiteY48" fmla="*/ 519348 h 607568"/>
              <a:gd name="connsiteX49" fmla="*/ 224622 w 608415"/>
              <a:gd name="connsiteY49" fmla="*/ 599897 h 607568"/>
              <a:gd name="connsiteX50" fmla="*/ 209258 w 608415"/>
              <a:gd name="connsiteY50" fmla="*/ 607568 h 607568"/>
              <a:gd name="connsiteX51" fmla="*/ 197735 w 608415"/>
              <a:gd name="connsiteY51" fmla="*/ 603733 h 607568"/>
              <a:gd name="connsiteX52" fmla="*/ 193894 w 608415"/>
              <a:gd name="connsiteY52" fmla="*/ 576883 h 607568"/>
              <a:gd name="connsiteX53" fmla="*/ 265798 w 608415"/>
              <a:gd name="connsiteY53" fmla="*/ 481145 h 607568"/>
              <a:gd name="connsiteX54" fmla="*/ 50855 w 608415"/>
              <a:gd name="connsiteY54" fmla="*/ 481145 h 607568"/>
              <a:gd name="connsiteX55" fmla="*/ 31650 w 608415"/>
              <a:gd name="connsiteY55" fmla="*/ 461967 h 607568"/>
              <a:gd name="connsiteX56" fmla="*/ 31650 w 608415"/>
              <a:gd name="connsiteY56" fmla="*/ 133174 h 607568"/>
              <a:gd name="connsiteX57" fmla="*/ 19205 w 608415"/>
              <a:gd name="connsiteY57" fmla="*/ 133174 h 607568"/>
              <a:gd name="connsiteX58" fmla="*/ 0 w 608415"/>
              <a:gd name="connsiteY58" fmla="*/ 113995 h 607568"/>
              <a:gd name="connsiteX59" fmla="*/ 0 w 608415"/>
              <a:gd name="connsiteY59" fmla="*/ 50784 h 607568"/>
              <a:gd name="connsiteX60" fmla="*/ 19205 w 608415"/>
              <a:gd name="connsiteY60" fmla="*/ 31606 h 607568"/>
              <a:gd name="connsiteX61" fmla="*/ 285003 w 608415"/>
              <a:gd name="connsiteY61" fmla="*/ 31606 h 607568"/>
              <a:gd name="connsiteX62" fmla="*/ 285003 w 608415"/>
              <a:gd name="connsiteY62" fmla="*/ 19178 h 607568"/>
              <a:gd name="connsiteX63" fmla="*/ 304208 w 608415"/>
              <a:gd name="connsiteY6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415" h="607568">
                <a:moveTo>
                  <a:pt x="145802" y="316204"/>
                </a:moveTo>
                <a:lnTo>
                  <a:pt x="335878" y="316204"/>
                </a:lnTo>
                <a:cubicBezTo>
                  <a:pt x="346480" y="316204"/>
                  <a:pt x="355085" y="324787"/>
                  <a:pt x="355085" y="335363"/>
                </a:cubicBezTo>
                <a:cubicBezTo>
                  <a:pt x="355085" y="345938"/>
                  <a:pt x="346480" y="354521"/>
                  <a:pt x="335878" y="354521"/>
                </a:cubicBezTo>
                <a:lnTo>
                  <a:pt x="145802" y="354521"/>
                </a:lnTo>
                <a:cubicBezTo>
                  <a:pt x="135199" y="354521"/>
                  <a:pt x="126594" y="345938"/>
                  <a:pt x="126594" y="335363"/>
                </a:cubicBezTo>
                <a:cubicBezTo>
                  <a:pt x="126594" y="324787"/>
                  <a:pt x="135199" y="316204"/>
                  <a:pt x="145802" y="316204"/>
                </a:cubicBezTo>
                <a:close/>
                <a:moveTo>
                  <a:pt x="145799" y="252977"/>
                </a:moveTo>
                <a:lnTo>
                  <a:pt x="430791" y="252977"/>
                </a:lnTo>
                <a:cubicBezTo>
                  <a:pt x="441392" y="252977"/>
                  <a:pt x="449995" y="261576"/>
                  <a:pt x="449995" y="272171"/>
                </a:cubicBezTo>
                <a:cubicBezTo>
                  <a:pt x="449995" y="282766"/>
                  <a:pt x="441392" y="291365"/>
                  <a:pt x="430791" y="291365"/>
                </a:cubicBezTo>
                <a:lnTo>
                  <a:pt x="145799" y="291365"/>
                </a:lnTo>
                <a:cubicBezTo>
                  <a:pt x="135198" y="291365"/>
                  <a:pt x="126594" y="282766"/>
                  <a:pt x="126594" y="272171"/>
                </a:cubicBezTo>
                <a:cubicBezTo>
                  <a:pt x="126594" y="261576"/>
                  <a:pt x="135198" y="252977"/>
                  <a:pt x="145799" y="252977"/>
                </a:cubicBezTo>
                <a:close/>
                <a:moveTo>
                  <a:pt x="145805" y="189750"/>
                </a:moveTo>
                <a:lnTo>
                  <a:pt x="209279" y="189750"/>
                </a:lnTo>
                <a:cubicBezTo>
                  <a:pt x="219884" y="189750"/>
                  <a:pt x="228490" y="198349"/>
                  <a:pt x="228490" y="208944"/>
                </a:cubicBezTo>
                <a:cubicBezTo>
                  <a:pt x="228490" y="219539"/>
                  <a:pt x="219884" y="228138"/>
                  <a:pt x="209279" y="228138"/>
                </a:cubicBezTo>
                <a:lnTo>
                  <a:pt x="145805" y="228138"/>
                </a:lnTo>
                <a:cubicBezTo>
                  <a:pt x="135201" y="228138"/>
                  <a:pt x="126594" y="219539"/>
                  <a:pt x="126594" y="208944"/>
                </a:cubicBezTo>
                <a:cubicBezTo>
                  <a:pt x="126594" y="198349"/>
                  <a:pt x="135201" y="189750"/>
                  <a:pt x="145805" y="189750"/>
                </a:cubicBezTo>
                <a:close/>
                <a:moveTo>
                  <a:pt x="70060" y="133174"/>
                </a:moveTo>
                <a:lnTo>
                  <a:pt x="70060" y="442788"/>
                </a:lnTo>
                <a:lnTo>
                  <a:pt x="538355" y="442788"/>
                </a:lnTo>
                <a:lnTo>
                  <a:pt x="538355" y="133174"/>
                </a:lnTo>
                <a:close/>
                <a:moveTo>
                  <a:pt x="38410" y="69962"/>
                </a:moveTo>
                <a:lnTo>
                  <a:pt x="38410" y="94817"/>
                </a:lnTo>
                <a:lnTo>
                  <a:pt x="570005" y="94817"/>
                </a:lnTo>
                <a:lnTo>
                  <a:pt x="570005" y="69962"/>
                </a:lnTo>
                <a:close/>
                <a:moveTo>
                  <a:pt x="304208" y="0"/>
                </a:moveTo>
                <a:cubicBezTo>
                  <a:pt x="314809" y="0"/>
                  <a:pt x="323413" y="8592"/>
                  <a:pt x="323413" y="19178"/>
                </a:cubicBezTo>
                <a:lnTo>
                  <a:pt x="323413" y="31606"/>
                </a:lnTo>
                <a:lnTo>
                  <a:pt x="589210" y="31606"/>
                </a:lnTo>
                <a:cubicBezTo>
                  <a:pt x="599811" y="31606"/>
                  <a:pt x="608415" y="40197"/>
                  <a:pt x="608415" y="50784"/>
                </a:cubicBezTo>
                <a:lnTo>
                  <a:pt x="608415" y="113995"/>
                </a:lnTo>
                <a:cubicBezTo>
                  <a:pt x="608415" y="124582"/>
                  <a:pt x="599811" y="133174"/>
                  <a:pt x="589210" y="133174"/>
                </a:cubicBezTo>
                <a:lnTo>
                  <a:pt x="576765" y="133174"/>
                </a:lnTo>
                <a:lnTo>
                  <a:pt x="576765" y="461967"/>
                </a:lnTo>
                <a:cubicBezTo>
                  <a:pt x="576765" y="472553"/>
                  <a:pt x="568161" y="481145"/>
                  <a:pt x="557560" y="481145"/>
                </a:cubicBezTo>
                <a:lnTo>
                  <a:pt x="342618" y="481145"/>
                </a:lnTo>
                <a:lnTo>
                  <a:pt x="414521" y="576883"/>
                </a:lnTo>
                <a:cubicBezTo>
                  <a:pt x="420974" y="585321"/>
                  <a:pt x="419284" y="597442"/>
                  <a:pt x="410680" y="603733"/>
                </a:cubicBezTo>
                <a:cubicBezTo>
                  <a:pt x="407300" y="606341"/>
                  <a:pt x="403306" y="607568"/>
                  <a:pt x="399157" y="607568"/>
                </a:cubicBezTo>
                <a:cubicBezTo>
                  <a:pt x="393319" y="607568"/>
                  <a:pt x="387634" y="604960"/>
                  <a:pt x="383793" y="599897"/>
                </a:cubicBezTo>
                <a:lnTo>
                  <a:pt x="323413" y="519348"/>
                </a:lnTo>
                <a:lnTo>
                  <a:pt x="323413" y="588390"/>
                </a:lnTo>
                <a:cubicBezTo>
                  <a:pt x="323413" y="598976"/>
                  <a:pt x="314809" y="607568"/>
                  <a:pt x="304208" y="607568"/>
                </a:cubicBezTo>
                <a:cubicBezTo>
                  <a:pt x="293607" y="607568"/>
                  <a:pt x="285003" y="598976"/>
                  <a:pt x="285003" y="588390"/>
                </a:cubicBezTo>
                <a:lnTo>
                  <a:pt x="285003" y="519348"/>
                </a:lnTo>
                <a:lnTo>
                  <a:pt x="224622" y="599897"/>
                </a:lnTo>
                <a:cubicBezTo>
                  <a:pt x="220781" y="604960"/>
                  <a:pt x="215096" y="607568"/>
                  <a:pt x="209258" y="607568"/>
                </a:cubicBezTo>
                <a:cubicBezTo>
                  <a:pt x="205110" y="607568"/>
                  <a:pt x="201115" y="606341"/>
                  <a:pt x="197735" y="603733"/>
                </a:cubicBezTo>
                <a:cubicBezTo>
                  <a:pt x="189131" y="597442"/>
                  <a:pt x="187441" y="585321"/>
                  <a:pt x="193894" y="576883"/>
                </a:cubicBezTo>
                <a:lnTo>
                  <a:pt x="265798" y="481145"/>
                </a:lnTo>
                <a:lnTo>
                  <a:pt x="50855" y="481145"/>
                </a:lnTo>
                <a:cubicBezTo>
                  <a:pt x="40253" y="481145"/>
                  <a:pt x="31650" y="472553"/>
                  <a:pt x="31650" y="461967"/>
                </a:cubicBezTo>
                <a:lnTo>
                  <a:pt x="31650" y="133174"/>
                </a:lnTo>
                <a:lnTo>
                  <a:pt x="19205" y="133174"/>
                </a:lnTo>
                <a:cubicBezTo>
                  <a:pt x="8604" y="133174"/>
                  <a:pt x="0" y="124582"/>
                  <a:pt x="0" y="113995"/>
                </a:cubicBezTo>
                <a:lnTo>
                  <a:pt x="0" y="50784"/>
                </a:lnTo>
                <a:cubicBezTo>
                  <a:pt x="0" y="40197"/>
                  <a:pt x="8604" y="31606"/>
                  <a:pt x="19205" y="31606"/>
                </a:cubicBezTo>
                <a:lnTo>
                  <a:pt x="285003" y="31606"/>
                </a:lnTo>
                <a:lnTo>
                  <a:pt x="285003" y="19178"/>
                </a:lnTo>
                <a:cubicBezTo>
                  <a:pt x="285003" y="8592"/>
                  <a:pt x="293607" y="0"/>
                  <a:pt x="3042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6" name="椭圆 71"/>
          <p:cNvSpPr/>
          <p:nvPr/>
        </p:nvSpPr>
        <p:spPr>
          <a:xfrm>
            <a:off x="8276592" y="2353582"/>
            <a:ext cx="424483" cy="435274"/>
          </a:xfrm>
          <a:custGeom>
            <a:avLst/>
            <a:gdLst>
              <a:gd name="connsiteX0" fmla="*/ 289142 w 593263"/>
              <a:gd name="connsiteY0" fmla="*/ 515850 h 608344"/>
              <a:gd name="connsiteX1" fmla="*/ 227765 w 593263"/>
              <a:gd name="connsiteY1" fmla="*/ 563478 h 608344"/>
              <a:gd name="connsiteX2" fmla="*/ 365576 w 593263"/>
              <a:gd name="connsiteY2" fmla="*/ 563478 h 608344"/>
              <a:gd name="connsiteX3" fmla="*/ 304122 w 593263"/>
              <a:gd name="connsiteY3" fmla="*/ 515850 h 608344"/>
              <a:gd name="connsiteX4" fmla="*/ 289175 w 593263"/>
              <a:gd name="connsiteY4" fmla="*/ 515431 h 608344"/>
              <a:gd name="connsiteX5" fmla="*/ 304155 w 593263"/>
              <a:gd name="connsiteY5" fmla="*/ 515431 h 608344"/>
              <a:gd name="connsiteX6" fmla="*/ 366070 w 593263"/>
              <a:gd name="connsiteY6" fmla="*/ 564057 h 608344"/>
              <a:gd name="connsiteX7" fmla="*/ 227259 w 593263"/>
              <a:gd name="connsiteY7" fmla="*/ 564057 h 608344"/>
              <a:gd name="connsiteX8" fmla="*/ 289175 w 593263"/>
              <a:gd name="connsiteY8" fmla="*/ 515431 h 608344"/>
              <a:gd name="connsiteX9" fmla="*/ 289142 w 593263"/>
              <a:gd name="connsiteY9" fmla="*/ 514853 h 608344"/>
              <a:gd name="connsiteX10" fmla="*/ 226767 w 593263"/>
              <a:gd name="connsiteY10" fmla="*/ 564014 h 608344"/>
              <a:gd name="connsiteX11" fmla="*/ 226767 w 593263"/>
              <a:gd name="connsiteY11" fmla="*/ 564475 h 608344"/>
              <a:gd name="connsiteX12" fmla="*/ 366574 w 593263"/>
              <a:gd name="connsiteY12" fmla="*/ 564475 h 608344"/>
              <a:gd name="connsiteX13" fmla="*/ 366574 w 593263"/>
              <a:gd name="connsiteY13" fmla="*/ 564014 h 608344"/>
              <a:gd name="connsiteX14" fmla="*/ 304122 w 593263"/>
              <a:gd name="connsiteY14" fmla="*/ 514853 h 608344"/>
              <a:gd name="connsiteX15" fmla="*/ 530681 w 593263"/>
              <a:gd name="connsiteY15" fmla="*/ 143537 h 608344"/>
              <a:gd name="connsiteX16" fmla="*/ 530416 w 593263"/>
              <a:gd name="connsiteY16" fmla="*/ 144771 h 608344"/>
              <a:gd name="connsiteX17" fmla="*/ 530089 w 593263"/>
              <a:gd name="connsiteY17" fmla="*/ 145272 h 608344"/>
              <a:gd name="connsiteX18" fmla="*/ 62599 w 593263"/>
              <a:gd name="connsiteY18" fmla="*/ 143295 h 608344"/>
              <a:gd name="connsiteX19" fmla="*/ 63310 w 593263"/>
              <a:gd name="connsiteY19" fmla="*/ 145377 h 608344"/>
              <a:gd name="connsiteX20" fmla="*/ 62916 w 593263"/>
              <a:gd name="connsiteY20" fmla="*/ 144771 h 608344"/>
              <a:gd name="connsiteX21" fmla="*/ 151870 w 593263"/>
              <a:gd name="connsiteY21" fmla="*/ 44867 h 608344"/>
              <a:gd name="connsiteX22" fmla="*/ 151870 w 593263"/>
              <a:gd name="connsiteY22" fmla="*/ 247725 h 608344"/>
              <a:gd name="connsiteX23" fmla="*/ 151870 w 593263"/>
              <a:gd name="connsiteY23" fmla="*/ 248568 h 608344"/>
              <a:gd name="connsiteX24" fmla="*/ 163623 w 593263"/>
              <a:gd name="connsiteY24" fmla="*/ 303712 h 608344"/>
              <a:gd name="connsiteX25" fmla="*/ 290756 w 593263"/>
              <a:gd name="connsiteY25" fmla="*/ 386466 h 608344"/>
              <a:gd name="connsiteX26" fmla="*/ 302509 w 593263"/>
              <a:gd name="connsiteY26" fmla="*/ 386466 h 608344"/>
              <a:gd name="connsiteX27" fmla="*/ 429718 w 593263"/>
              <a:gd name="connsiteY27" fmla="*/ 303712 h 608344"/>
              <a:gd name="connsiteX28" fmla="*/ 441471 w 593263"/>
              <a:gd name="connsiteY28" fmla="*/ 248568 h 608344"/>
              <a:gd name="connsiteX29" fmla="*/ 441471 w 593263"/>
              <a:gd name="connsiteY29" fmla="*/ 247725 h 608344"/>
              <a:gd name="connsiteX30" fmla="*/ 441471 w 593263"/>
              <a:gd name="connsiteY30" fmla="*/ 44867 h 608344"/>
              <a:gd name="connsiteX31" fmla="*/ 485907 w 593263"/>
              <a:gd name="connsiteY31" fmla="*/ 44359 h 608344"/>
              <a:gd name="connsiteX32" fmla="*/ 533074 w 593263"/>
              <a:gd name="connsiteY32" fmla="*/ 44359 h 608344"/>
              <a:gd name="connsiteX33" fmla="*/ 548899 w 593263"/>
              <a:gd name="connsiteY33" fmla="*/ 60926 h 608344"/>
              <a:gd name="connsiteX34" fmla="*/ 547924 w 593263"/>
              <a:gd name="connsiteY34" fmla="*/ 67809 h 608344"/>
              <a:gd name="connsiteX35" fmla="*/ 533150 w 593263"/>
              <a:gd name="connsiteY35" fmla="*/ 136289 h 608344"/>
              <a:gd name="connsiteX36" fmla="*/ 530681 w 593263"/>
              <a:gd name="connsiteY36" fmla="*/ 143537 h 608344"/>
              <a:gd name="connsiteX37" fmla="*/ 548401 w 593263"/>
              <a:gd name="connsiteY37" fmla="*/ 60896 h 608344"/>
              <a:gd name="connsiteX38" fmla="*/ 544176 w 593263"/>
              <a:gd name="connsiteY38" fmla="*/ 49622 h 608344"/>
              <a:gd name="connsiteX39" fmla="*/ 533037 w 593263"/>
              <a:gd name="connsiteY39" fmla="*/ 44867 h 608344"/>
              <a:gd name="connsiteX40" fmla="*/ 486332 w 593263"/>
              <a:gd name="connsiteY40" fmla="*/ 44867 h 608344"/>
              <a:gd name="connsiteX41" fmla="*/ 486332 w 593263"/>
              <a:gd name="connsiteY41" fmla="*/ 212368 h 608344"/>
              <a:gd name="connsiteX42" fmla="*/ 530089 w 593263"/>
              <a:gd name="connsiteY42" fmla="*/ 145272 h 608344"/>
              <a:gd name="connsiteX43" fmla="*/ 528649 w 593263"/>
              <a:gd name="connsiteY43" fmla="*/ 149497 h 608344"/>
              <a:gd name="connsiteX44" fmla="*/ 502008 w 593263"/>
              <a:gd name="connsiteY44" fmla="*/ 190019 h 608344"/>
              <a:gd name="connsiteX45" fmla="*/ 485907 w 593263"/>
              <a:gd name="connsiteY45" fmla="*/ 213629 h 608344"/>
              <a:gd name="connsiteX46" fmla="*/ 151362 w 593263"/>
              <a:gd name="connsiteY46" fmla="*/ 44359 h 608344"/>
              <a:gd name="connsiteX47" fmla="*/ 220576 w 593263"/>
              <a:gd name="connsiteY47" fmla="*/ 44359 h 608344"/>
              <a:gd name="connsiteX48" fmla="*/ 264900 w 593263"/>
              <a:gd name="connsiteY48" fmla="*/ 44359 h 608344"/>
              <a:gd name="connsiteX49" fmla="*/ 328429 w 593263"/>
              <a:gd name="connsiteY49" fmla="*/ 44359 h 608344"/>
              <a:gd name="connsiteX50" fmla="*/ 372830 w 593263"/>
              <a:gd name="connsiteY50" fmla="*/ 44359 h 608344"/>
              <a:gd name="connsiteX51" fmla="*/ 442044 w 593263"/>
              <a:gd name="connsiteY51" fmla="*/ 44359 h 608344"/>
              <a:gd name="connsiteX52" fmla="*/ 442044 w 593263"/>
              <a:gd name="connsiteY52" fmla="*/ 247759 h 608344"/>
              <a:gd name="connsiteX53" fmla="*/ 441967 w 593263"/>
              <a:gd name="connsiteY53" fmla="*/ 248603 h 608344"/>
              <a:gd name="connsiteX54" fmla="*/ 430214 w 593263"/>
              <a:gd name="connsiteY54" fmla="*/ 303978 h 608344"/>
              <a:gd name="connsiteX55" fmla="*/ 302541 w 593263"/>
              <a:gd name="connsiteY55" fmla="*/ 386964 h 608344"/>
              <a:gd name="connsiteX56" fmla="*/ 290788 w 593263"/>
              <a:gd name="connsiteY56" fmla="*/ 386964 h 608344"/>
              <a:gd name="connsiteX57" fmla="*/ 163192 w 593263"/>
              <a:gd name="connsiteY57" fmla="*/ 303978 h 608344"/>
              <a:gd name="connsiteX58" fmla="*/ 151362 w 593263"/>
              <a:gd name="connsiteY58" fmla="*/ 248603 h 608344"/>
              <a:gd name="connsiteX59" fmla="*/ 151362 w 593263"/>
              <a:gd name="connsiteY59" fmla="*/ 247759 h 608344"/>
              <a:gd name="connsiteX60" fmla="*/ 60332 w 593263"/>
              <a:gd name="connsiteY60" fmla="*/ 44359 h 608344"/>
              <a:gd name="connsiteX61" fmla="*/ 107499 w 593263"/>
              <a:gd name="connsiteY61" fmla="*/ 44359 h 608344"/>
              <a:gd name="connsiteX62" fmla="*/ 107499 w 593263"/>
              <a:gd name="connsiteY62" fmla="*/ 213629 h 608344"/>
              <a:gd name="connsiteX63" fmla="*/ 89716 w 593263"/>
              <a:gd name="connsiteY63" fmla="*/ 187576 h 608344"/>
              <a:gd name="connsiteX64" fmla="*/ 64773 w 593263"/>
              <a:gd name="connsiteY64" fmla="*/ 149662 h 608344"/>
              <a:gd name="connsiteX65" fmla="*/ 63310 w 593263"/>
              <a:gd name="connsiteY65" fmla="*/ 145377 h 608344"/>
              <a:gd name="connsiteX66" fmla="*/ 106932 w 593263"/>
              <a:gd name="connsiteY66" fmla="*/ 212368 h 608344"/>
              <a:gd name="connsiteX67" fmla="*/ 106932 w 593263"/>
              <a:gd name="connsiteY67" fmla="*/ 44867 h 608344"/>
              <a:gd name="connsiteX68" fmla="*/ 60304 w 593263"/>
              <a:gd name="connsiteY68" fmla="*/ 44867 h 608344"/>
              <a:gd name="connsiteX69" fmla="*/ 49089 w 593263"/>
              <a:gd name="connsiteY69" fmla="*/ 49622 h 608344"/>
              <a:gd name="connsiteX70" fmla="*/ 44940 w 593263"/>
              <a:gd name="connsiteY70" fmla="*/ 60896 h 608344"/>
              <a:gd name="connsiteX71" fmla="*/ 62599 w 593263"/>
              <a:gd name="connsiteY71" fmla="*/ 143295 h 608344"/>
              <a:gd name="connsiteX72" fmla="*/ 60093 w 593263"/>
              <a:gd name="connsiteY72" fmla="*/ 135955 h 608344"/>
              <a:gd name="connsiteX73" fmla="*/ 45391 w 593263"/>
              <a:gd name="connsiteY73" fmla="*/ 67700 h 608344"/>
              <a:gd name="connsiteX74" fmla="*/ 44431 w 593263"/>
              <a:gd name="connsiteY74" fmla="*/ 60926 h 608344"/>
              <a:gd name="connsiteX75" fmla="*/ 60332 w 593263"/>
              <a:gd name="connsiteY75" fmla="*/ 44359 h 608344"/>
              <a:gd name="connsiteX76" fmla="*/ 485334 w 593263"/>
              <a:gd name="connsiteY76" fmla="*/ 43793 h 608344"/>
              <a:gd name="connsiteX77" fmla="*/ 485334 w 593263"/>
              <a:gd name="connsiteY77" fmla="*/ 214899 h 608344"/>
              <a:gd name="connsiteX78" fmla="*/ 486256 w 593263"/>
              <a:gd name="connsiteY78" fmla="*/ 213979 h 608344"/>
              <a:gd name="connsiteX79" fmla="*/ 502008 w 593263"/>
              <a:gd name="connsiteY79" fmla="*/ 190019 h 608344"/>
              <a:gd name="connsiteX80" fmla="*/ 527658 w 593263"/>
              <a:gd name="connsiteY80" fmla="*/ 152406 h 608344"/>
              <a:gd name="connsiteX81" fmla="*/ 528649 w 593263"/>
              <a:gd name="connsiteY81" fmla="*/ 149497 h 608344"/>
              <a:gd name="connsiteX82" fmla="*/ 531107 w 593263"/>
              <a:gd name="connsiteY82" fmla="*/ 145759 h 608344"/>
              <a:gd name="connsiteX83" fmla="*/ 533150 w 593263"/>
              <a:gd name="connsiteY83" fmla="*/ 136289 h 608344"/>
              <a:gd name="connsiteX84" fmla="*/ 541843 w 593263"/>
              <a:gd name="connsiteY84" fmla="*/ 110778 h 608344"/>
              <a:gd name="connsiteX85" fmla="*/ 547924 w 593263"/>
              <a:gd name="connsiteY85" fmla="*/ 67809 h 608344"/>
              <a:gd name="connsiteX86" fmla="*/ 549399 w 593263"/>
              <a:gd name="connsiteY86" fmla="*/ 60973 h 608344"/>
              <a:gd name="connsiteX87" fmla="*/ 544944 w 593263"/>
              <a:gd name="connsiteY87" fmla="*/ 48931 h 608344"/>
              <a:gd name="connsiteX88" fmla="*/ 533037 w 593263"/>
              <a:gd name="connsiteY88" fmla="*/ 43793 h 608344"/>
              <a:gd name="connsiteX89" fmla="*/ 150795 w 593263"/>
              <a:gd name="connsiteY89" fmla="*/ 43793 h 608344"/>
              <a:gd name="connsiteX90" fmla="*/ 150795 w 593263"/>
              <a:gd name="connsiteY90" fmla="*/ 247725 h 608344"/>
              <a:gd name="connsiteX91" fmla="*/ 150871 w 593263"/>
              <a:gd name="connsiteY91" fmla="*/ 248568 h 608344"/>
              <a:gd name="connsiteX92" fmla="*/ 162701 w 593263"/>
              <a:gd name="connsiteY92" fmla="*/ 304095 h 608344"/>
              <a:gd name="connsiteX93" fmla="*/ 290756 w 593263"/>
              <a:gd name="connsiteY93" fmla="*/ 387463 h 608344"/>
              <a:gd name="connsiteX94" fmla="*/ 302509 w 593263"/>
              <a:gd name="connsiteY94" fmla="*/ 387463 h 608344"/>
              <a:gd name="connsiteX95" fmla="*/ 430640 w 593263"/>
              <a:gd name="connsiteY95" fmla="*/ 304095 h 608344"/>
              <a:gd name="connsiteX96" fmla="*/ 442470 w 593263"/>
              <a:gd name="connsiteY96" fmla="*/ 248568 h 608344"/>
              <a:gd name="connsiteX97" fmla="*/ 442470 w 593263"/>
              <a:gd name="connsiteY97" fmla="*/ 43793 h 608344"/>
              <a:gd name="connsiteX98" fmla="*/ 60304 w 593263"/>
              <a:gd name="connsiteY98" fmla="*/ 43793 h 608344"/>
              <a:gd name="connsiteX99" fmla="*/ 48397 w 593263"/>
              <a:gd name="connsiteY99" fmla="*/ 48931 h 608344"/>
              <a:gd name="connsiteX100" fmla="*/ 43942 w 593263"/>
              <a:gd name="connsiteY100" fmla="*/ 60973 h 608344"/>
              <a:gd name="connsiteX101" fmla="*/ 45391 w 593263"/>
              <a:gd name="connsiteY101" fmla="*/ 67700 h 608344"/>
              <a:gd name="connsiteX102" fmla="*/ 51498 w 593263"/>
              <a:gd name="connsiteY102" fmla="*/ 110778 h 608344"/>
              <a:gd name="connsiteX103" fmla="*/ 60093 w 593263"/>
              <a:gd name="connsiteY103" fmla="*/ 135955 h 608344"/>
              <a:gd name="connsiteX104" fmla="*/ 62205 w 593263"/>
              <a:gd name="connsiteY104" fmla="*/ 145759 h 608344"/>
              <a:gd name="connsiteX105" fmla="*/ 64773 w 593263"/>
              <a:gd name="connsiteY105" fmla="*/ 149662 h 608344"/>
              <a:gd name="connsiteX106" fmla="*/ 65710 w 593263"/>
              <a:gd name="connsiteY106" fmla="*/ 152406 h 608344"/>
              <a:gd name="connsiteX107" fmla="*/ 89716 w 593263"/>
              <a:gd name="connsiteY107" fmla="*/ 187576 h 608344"/>
              <a:gd name="connsiteX108" fmla="*/ 107086 w 593263"/>
              <a:gd name="connsiteY108" fmla="*/ 213979 h 608344"/>
              <a:gd name="connsiteX109" fmla="*/ 108007 w 593263"/>
              <a:gd name="connsiteY109" fmla="*/ 214899 h 608344"/>
              <a:gd name="connsiteX110" fmla="*/ 108007 w 593263"/>
              <a:gd name="connsiteY110" fmla="*/ 43793 h 608344"/>
              <a:gd name="connsiteX111" fmla="*/ 60304 w 593263"/>
              <a:gd name="connsiteY111" fmla="*/ 997 h 608344"/>
              <a:gd name="connsiteX112" fmla="*/ 533037 w 593263"/>
              <a:gd name="connsiteY112" fmla="*/ 997 h 608344"/>
              <a:gd name="connsiteX113" fmla="*/ 575978 w 593263"/>
              <a:gd name="connsiteY113" fmla="*/ 19481 h 608344"/>
              <a:gd name="connsiteX114" fmla="*/ 592187 w 593263"/>
              <a:gd name="connsiteY114" fmla="*/ 63197 h 608344"/>
              <a:gd name="connsiteX115" fmla="*/ 559539 w 593263"/>
              <a:gd name="connsiteY115" fmla="*/ 185678 h 608344"/>
              <a:gd name="connsiteX116" fmla="*/ 496933 w 593263"/>
              <a:gd name="connsiteY116" fmla="*/ 262297 h 608344"/>
              <a:gd name="connsiteX117" fmla="*/ 483797 w 593263"/>
              <a:gd name="connsiteY117" fmla="*/ 272650 h 608344"/>
              <a:gd name="connsiteX118" fmla="*/ 483644 w 593263"/>
              <a:gd name="connsiteY118" fmla="*/ 272727 h 608344"/>
              <a:gd name="connsiteX119" fmla="*/ 483567 w 593263"/>
              <a:gd name="connsiteY119" fmla="*/ 272957 h 608344"/>
              <a:gd name="connsiteX120" fmla="*/ 470969 w 593263"/>
              <a:gd name="connsiteY120" fmla="*/ 318821 h 608344"/>
              <a:gd name="connsiteX121" fmla="*/ 431792 w 593263"/>
              <a:gd name="connsiteY121" fmla="*/ 376802 h 608344"/>
              <a:gd name="connsiteX122" fmla="*/ 373718 w 593263"/>
              <a:gd name="connsiteY122" fmla="*/ 415917 h 608344"/>
              <a:gd name="connsiteX123" fmla="*/ 318563 w 593263"/>
              <a:gd name="connsiteY123" fmla="*/ 429568 h 608344"/>
              <a:gd name="connsiteX124" fmla="*/ 318103 w 593263"/>
              <a:gd name="connsiteY124" fmla="*/ 429568 h 608344"/>
              <a:gd name="connsiteX125" fmla="*/ 318103 w 593263"/>
              <a:gd name="connsiteY125" fmla="*/ 473438 h 608344"/>
              <a:gd name="connsiteX126" fmla="*/ 318487 w 593263"/>
              <a:gd name="connsiteY126" fmla="*/ 473438 h 608344"/>
              <a:gd name="connsiteX127" fmla="*/ 370722 w 593263"/>
              <a:gd name="connsiteY127" fmla="*/ 494069 h 608344"/>
              <a:gd name="connsiteX128" fmla="*/ 409438 w 593263"/>
              <a:gd name="connsiteY128" fmla="*/ 564014 h 608344"/>
              <a:gd name="connsiteX129" fmla="*/ 409438 w 593263"/>
              <a:gd name="connsiteY129" fmla="*/ 607270 h 608344"/>
              <a:gd name="connsiteX130" fmla="*/ 183903 w 593263"/>
              <a:gd name="connsiteY130" fmla="*/ 607270 h 608344"/>
              <a:gd name="connsiteX131" fmla="*/ 183903 w 593263"/>
              <a:gd name="connsiteY131" fmla="*/ 564014 h 608344"/>
              <a:gd name="connsiteX132" fmla="*/ 222542 w 593263"/>
              <a:gd name="connsiteY132" fmla="*/ 494069 h 608344"/>
              <a:gd name="connsiteX133" fmla="*/ 274778 w 593263"/>
              <a:gd name="connsiteY133" fmla="*/ 473438 h 608344"/>
              <a:gd name="connsiteX134" fmla="*/ 275239 w 593263"/>
              <a:gd name="connsiteY134" fmla="*/ 473438 h 608344"/>
              <a:gd name="connsiteX135" fmla="*/ 275239 w 593263"/>
              <a:gd name="connsiteY135" fmla="*/ 429568 h 608344"/>
              <a:gd name="connsiteX136" fmla="*/ 274778 w 593263"/>
              <a:gd name="connsiteY136" fmla="*/ 429568 h 608344"/>
              <a:gd name="connsiteX137" fmla="*/ 219623 w 593263"/>
              <a:gd name="connsiteY137" fmla="*/ 415917 h 608344"/>
              <a:gd name="connsiteX138" fmla="*/ 161549 w 593263"/>
              <a:gd name="connsiteY138" fmla="*/ 376802 h 608344"/>
              <a:gd name="connsiteX139" fmla="*/ 122372 w 593263"/>
              <a:gd name="connsiteY139" fmla="*/ 318821 h 608344"/>
              <a:gd name="connsiteX140" fmla="*/ 109697 w 593263"/>
              <a:gd name="connsiteY140" fmla="*/ 272957 h 608344"/>
              <a:gd name="connsiteX141" fmla="*/ 109697 w 593263"/>
              <a:gd name="connsiteY141" fmla="*/ 272727 h 608344"/>
              <a:gd name="connsiteX142" fmla="*/ 109544 w 593263"/>
              <a:gd name="connsiteY142" fmla="*/ 272650 h 608344"/>
              <a:gd name="connsiteX143" fmla="*/ 96331 w 593263"/>
              <a:gd name="connsiteY143" fmla="*/ 262297 h 608344"/>
              <a:gd name="connsiteX144" fmla="*/ 33802 w 593263"/>
              <a:gd name="connsiteY144" fmla="*/ 185678 h 608344"/>
              <a:gd name="connsiteX145" fmla="*/ 1155 w 593263"/>
              <a:gd name="connsiteY145" fmla="*/ 63197 h 608344"/>
              <a:gd name="connsiteX146" fmla="*/ 17286 w 593263"/>
              <a:gd name="connsiteY146" fmla="*/ 19481 h 608344"/>
              <a:gd name="connsiteX147" fmla="*/ 60304 w 593263"/>
              <a:gd name="connsiteY147" fmla="*/ 997 h 608344"/>
              <a:gd name="connsiteX148" fmla="*/ 60332 w 593263"/>
              <a:gd name="connsiteY148" fmla="*/ 565 h 608344"/>
              <a:gd name="connsiteX149" fmla="*/ 16930 w 593263"/>
              <a:gd name="connsiteY149" fmla="*/ 19126 h 608344"/>
              <a:gd name="connsiteX150" fmla="*/ 644 w 593263"/>
              <a:gd name="connsiteY150" fmla="*/ 63226 h 608344"/>
              <a:gd name="connsiteX151" fmla="*/ 33369 w 593263"/>
              <a:gd name="connsiteY151" fmla="*/ 185941 h 608344"/>
              <a:gd name="connsiteX152" fmla="*/ 96053 w 593263"/>
              <a:gd name="connsiteY152" fmla="*/ 262715 h 608344"/>
              <a:gd name="connsiteX153" fmla="*/ 109266 w 593263"/>
              <a:gd name="connsiteY153" fmla="*/ 273069 h 608344"/>
              <a:gd name="connsiteX154" fmla="*/ 121941 w 593263"/>
              <a:gd name="connsiteY154" fmla="*/ 319011 h 608344"/>
              <a:gd name="connsiteX155" fmla="*/ 161195 w 593263"/>
              <a:gd name="connsiteY155" fmla="*/ 377224 h 608344"/>
              <a:gd name="connsiteX156" fmla="*/ 219424 w 593263"/>
              <a:gd name="connsiteY156" fmla="*/ 416416 h 608344"/>
              <a:gd name="connsiteX157" fmla="*/ 274733 w 593263"/>
              <a:gd name="connsiteY157" fmla="*/ 430068 h 608344"/>
              <a:gd name="connsiteX158" fmla="*/ 274733 w 593263"/>
              <a:gd name="connsiteY158" fmla="*/ 473018 h 608344"/>
              <a:gd name="connsiteX159" fmla="*/ 222343 w 593263"/>
              <a:gd name="connsiteY159" fmla="*/ 493649 h 608344"/>
              <a:gd name="connsiteX160" fmla="*/ 183396 w 593263"/>
              <a:gd name="connsiteY160" fmla="*/ 564057 h 608344"/>
              <a:gd name="connsiteX161" fmla="*/ 183396 w 593263"/>
              <a:gd name="connsiteY161" fmla="*/ 607851 h 608344"/>
              <a:gd name="connsiteX162" fmla="*/ 227259 w 593263"/>
              <a:gd name="connsiteY162" fmla="*/ 607851 h 608344"/>
              <a:gd name="connsiteX163" fmla="*/ 366070 w 593263"/>
              <a:gd name="connsiteY163" fmla="*/ 607851 h 608344"/>
              <a:gd name="connsiteX164" fmla="*/ 409934 w 593263"/>
              <a:gd name="connsiteY164" fmla="*/ 607851 h 608344"/>
              <a:gd name="connsiteX165" fmla="*/ 409934 w 593263"/>
              <a:gd name="connsiteY165" fmla="*/ 564057 h 608344"/>
              <a:gd name="connsiteX166" fmla="*/ 371064 w 593263"/>
              <a:gd name="connsiteY166" fmla="*/ 493649 h 608344"/>
              <a:gd name="connsiteX167" fmla="*/ 318596 w 593263"/>
              <a:gd name="connsiteY167" fmla="*/ 473018 h 608344"/>
              <a:gd name="connsiteX168" fmla="*/ 318596 w 593263"/>
              <a:gd name="connsiteY168" fmla="*/ 430068 h 608344"/>
              <a:gd name="connsiteX169" fmla="*/ 373906 w 593263"/>
              <a:gd name="connsiteY169" fmla="*/ 416416 h 608344"/>
              <a:gd name="connsiteX170" fmla="*/ 432211 w 593263"/>
              <a:gd name="connsiteY170" fmla="*/ 377224 h 608344"/>
              <a:gd name="connsiteX171" fmla="*/ 471466 w 593263"/>
              <a:gd name="connsiteY171" fmla="*/ 319011 h 608344"/>
              <a:gd name="connsiteX172" fmla="*/ 484141 w 593263"/>
              <a:gd name="connsiteY172" fmla="*/ 273069 h 608344"/>
              <a:gd name="connsiteX173" fmla="*/ 497353 w 593263"/>
              <a:gd name="connsiteY173" fmla="*/ 262715 h 608344"/>
              <a:gd name="connsiteX174" fmla="*/ 560037 w 593263"/>
              <a:gd name="connsiteY174" fmla="*/ 185941 h 608344"/>
              <a:gd name="connsiteX175" fmla="*/ 592762 w 593263"/>
              <a:gd name="connsiteY175" fmla="*/ 63226 h 608344"/>
              <a:gd name="connsiteX176" fmla="*/ 576400 w 593263"/>
              <a:gd name="connsiteY176" fmla="*/ 19126 h 608344"/>
              <a:gd name="connsiteX177" fmla="*/ 533074 w 593263"/>
              <a:gd name="connsiteY177" fmla="*/ 565 h 608344"/>
              <a:gd name="connsiteX178" fmla="*/ 485907 w 593263"/>
              <a:gd name="connsiteY178" fmla="*/ 565 h 608344"/>
              <a:gd name="connsiteX179" fmla="*/ 442044 w 593263"/>
              <a:gd name="connsiteY179" fmla="*/ 565 h 608344"/>
              <a:gd name="connsiteX180" fmla="*/ 372830 w 593263"/>
              <a:gd name="connsiteY180" fmla="*/ 565 h 608344"/>
              <a:gd name="connsiteX181" fmla="*/ 335036 w 593263"/>
              <a:gd name="connsiteY181" fmla="*/ 565 h 608344"/>
              <a:gd name="connsiteX182" fmla="*/ 258294 w 593263"/>
              <a:gd name="connsiteY182" fmla="*/ 565 h 608344"/>
              <a:gd name="connsiteX183" fmla="*/ 220576 w 593263"/>
              <a:gd name="connsiteY183" fmla="*/ 565 h 608344"/>
              <a:gd name="connsiteX184" fmla="*/ 151362 w 593263"/>
              <a:gd name="connsiteY184" fmla="*/ 565 h 608344"/>
              <a:gd name="connsiteX185" fmla="*/ 107499 w 593263"/>
              <a:gd name="connsiteY185" fmla="*/ 565 h 608344"/>
              <a:gd name="connsiteX186" fmla="*/ 60304 w 593263"/>
              <a:gd name="connsiteY186" fmla="*/ 0 h 608344"/>
              <a:gd name="connsiteX187" fmla="*/ 533037 w 593263"/>
              <a:gd name="connsiteY187" fmla="*/ 0 h 608344"/>
              <a:gd name="connsiteX188" fmla="*/ 576746 w 593263"/>
              <a:gd name="connsiteY188" fmla="*/ 18790 h 608344"/>
              <a:gd name="connsiteX189" fmla="*/ 593185 w 593263"/>
              <a:gd name="connsiteY189" fmla="*/ 63273 h 608344"/>
              <a:gd name="connsiteX190" fmla="*/ 560384 w 593263"/>
              <a:gd name="connsiteY190" fmla="*/ 186139 h 608344"/>
              <a:gd name="connsiteX191" fmla="*/ 497624 w 593263"/>
              <a:gd name="connsiteY191" fmla="*/ 263064 h 608344"/>
              <a:gd name="connsiteX192" fmla="*/ 484566 w 593263"/>
              <a:gd name="connsiteY192" fmla="*/ 273341 h 608344"/>
              <a:gd name="connsiteX193" fmla="*/ 471891 w 593263"/>
              <a:gd name="connsiteY193" fmla="*/ 319204 h 608344"/>
              <a:gd name="connsiteX194" fmla="*/ 432560 w 593263"/>
              <a:gd name="connsiteY194" fmla="*/ 377492 h 608344"/>
              <a:gd name="connsiteX195" fmla="*/ 374102 w 593263"/>
              <a:gd name="connsiteY195" fmla="*/ 416837 h 608344"/>
              <a:gd name="connsiteX196" fmla="*/ 319101 w 593263"/>
              <a:gd name="connsiteY196" fmla="*/ 430565 h 608344"/>
              <a:gd name="connsiteX197" fmla="*/ 319101 w 593263"/>
              <a:gd name="connsiteY197" fmla="*/ 472517 h 608344"/>
              <a:gd name="connsiteX198" fmla="*/ 371337 w 593263"/>
              <a:gd name="connsiteY198" fmla="*/ 493225 h 608344"/>
              <a:gd name="connsiteX199" fmla="*/ 410437 w 593263"/>
              <a:gd name="connsiteY199" fmla="*/ 564014 h 608344"/>
              <a:gd name="connsiteX200" fmla="*/ 410437 w 593263"/>
              <a:gd name="connsiteY200" fmla="*/ 608344 h 608344"/>
              <a:gd name="connsiteX201" fmla="*/ 182904 w 593263"/>
              <a:gd name="connsiteY201" fmla="*/ 608344 h 608344"/>
              <a:gd name="connsiteX202" fmla="*/ 182904 w 593263"/>
              <a:gd name="connsiteY202" fmla="*/ 564014 h 608344"/>
              <a:gd name="connsiteX203" fmla="*/ 222004 w 593263"/>
              <a:gd name="connsiteY203" fmla="*/ 493225 h 608344"/>
              <a:gd name="connsiteX204" fmla="*/ 274240 w 593263"/>
              <a:gd name="connsiteY204" fmla="*/ 472517 h 608344"/>
              <a:gd name="connsiteX205" fmla="*/ 274240 w 593263"/>
              <a:gd name="connsiteY205" fmla="*/ 430565 h 608344"/>
              <a:gd name="connsiteX206" fmla="*/ 219239 w 593263"/>
              <a:gd name="connsiteY206" fmla="*/ 416837 h 608344"/>
              <a:gd name="connsiteX207" fmla="*/ 160781 w 593263"/>
              <a:gd name="connsiteY207" fmla="*/ 377492 h 608344"/>
              <a:gd name="connsiteX208" fmla="*/ 121450 w 593263"/>
              <a:gd name="connsiteY208" fmla="*/ 319204 h 608344"/>
              <a:gd name="connsiteX209" fmla="*/ 108699 w 593263"/>
              <a:gd name="connsiteY209" fmla="*/ 273341 h 608344"/>
              <a:gd name="connsiteX210" fmla="*/ 95717 w 593263"/>
              <a:gd name="connsiteY210" fmla="*/ 263064 h 608344"/>
              <a:gd name="connsiteX211" fmla="*/ 32880 w 593263"/>
              <a:gd name="connsiteY211" fmla="*/ 186139 h 608344"/>
              <a:gd name="connsiteX212" fmla="*/ 79 w 593263"/>
              <a:gd name="connsiteY212" fmla="*/ 63273 h 608344"/>
              <a:gd name="connsiteX213" fmla="*/ 16595 w 593263"/>
              <a:gd name="connsiteY213" fmla="*/ 18790 h 608344"/>
              <a:gd name="connsiteX214" fmla="*/ 60304 w 593263"/>
              <a:gd name="connsiteY214"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93263" h="608344">
                <a:moveTo>
                  <a:pt x="289142" y="515850"/>
                </a:moveTo>
                <a:cubicBezTo>
                  <a:pt x="254421" y="518458"/>
                  <a:pt x="228150" y="538935"/>
                  <a:pt x="227765" y="563478"/>
                </a:cubicBezTo>
                <a:lnTo>
                  <a:pt x="365576" y="563478"/>
                </a:lnTo>
                <a:cubicBezTo>
                  <a:pt x="365192" y="538935"/>
                  <a:pt x="338920" y="518458"/>
                  <a:pt x="304122" y="515850"/>
                </a:cubicBezTo>
                <a:close/>
                <a:moveTo>
                  <a:pt x="289175" y="515431"/>
                </a:moveTo>
                <a:lnTo>
                  <a:pt x="304155" y="515431"/>
                </a:lnTo>
                <a:cubicBezTo>
                  <a:pt x="338953" y="518039"/>
                  <a:pt x="366070" y="538824"/>
                  <a:pt x="366070" y="564057"/>
                </a:cubicBezTo>
                <a:lnTo>
                  <a:pt x="227259" y="564057"/>
                </a:lnTo>
                <a:cubicBezTo>
                  <a:pt x="227259" y="538824"/>
                  <a:pt x="254376" y="518039"/>
                  <a:pt x="289175" y="515431"/>
                </a:cubicBezTo>
                <a:close/>
                <a:moveTo>
                  <a:pt x="289142" y="514853"/>
                </a:moveTo>
                <a:cubicBezTo>
                  <a:pt x="253576" y="517537"/>
                  <a:pt x="226767" y="538705"/>
                  <a:pt x="226767" y="564014"/>
                </a:cubicBezTo>
                <a:lnTo>
                  <a:pt x="226767" y="564475"/>
                </a:lnTo>
                <a:lnTo>
                  <a:pt x="366574" y="564475"/>
                </a:lnTo>
                <a:lnTo>
                  <a:pt x="366574" y="564014"/>
                </a:lnTo>
                <a:cubicBezTo>
                  <a:pt x="366574" y="538705"/>
                  <a:pt x="339765" y="517537"/>
                  <a:pt x="304122" y="514853"/>
                </a:cubicBezTo>
                <a:close/>
                <a:moveTo>
                  <a:pt x="530681" y="143537"/>
                </a:moveTo>
                <a:lnTo>
                  <a:pt x="530416" y="144771"/>
                </a:lnTo>
                <a:lnTo>
                  <a:pt x="530089" y="145272"/>
                </a:lnTo>
                <a:close/>
                <a:moveTo>
                  <a:pt x="62599" y="143295"/>
                </a:moveTo>
                <a:lnTo>
                  <a:pt x="63310" y="145377"/>
                </a:lnTo>
                <a:lnTo>
                  <a:pt x="62916" y="144771"/>
                </a:lnTo>
                <a:close/>
                <a:moveTo>
                  <a:pt x="151870" y="44867"/>
                </a:moveTo>
                <a:lnTo>
                  <a:pt x="151870" y="247725"/>
                </a:lnTo>
                <a:lnTo>
                  <a:pt x="151870" y="248568"/>
                </a:lnTo>
                <a:cubicBezTo>
                  <a:pt x="151947" y="267742"/>
                  <a:pt x="155941" y="286302"/>
                  <a:pt x="163623" y="303712"/>
                </a:cubicBezTo>
                <a:cubicBezTo>
                  <a:pt x="185900" y="353947"/>
                  <a:pt x="235754" y="386466"/>
                  <a:pt x="290756" y="386466"/>
                </a:cubicBezTo>
                <a:lnTo>
                  <a:pt x="302509" y="386466"/>
                </a:lnTo>
                <a:cubicBezTo>
                  <a:pt x="357510" y="386466"/>
                  <a:pt x="407441" y="353947"/>
                  <a:pt x="429718" y="303712"/>
                </a:cubicBezTo>
                <a:cubicBezTo>
                  <a:pt x="437400" y="286302"/>
                  <a:pt x="441317" y="267742"/>
                  <a:pt x="441471" y="248568"/>
                </a:cubicBezTo>
                <a:lnTo>
                  <a:pt x="441471" y="247725"/>
                </a:lnTo>
                <a:lnTo>
                  <a:pt x="441471" y="44867"/>
                </a:lnTo>
                <a:close/>
                <a:moveTo>
                  <a:pt x="485907" y="44359"/>
                </a:moveTo>
                <a:lnTo>
                  <a:pt x="533074" y="44359"/>
                </a:lnTo>
                <a:cubicBezTo>
                  <a:pt x="542139" y="44359"/>
                  <a:pt x="549360" y="51952"/>
                  <a:pt x="548899" y="60926"/>
                </a:cubicBezTo>
                <a:lnTo>
                  <a:pt x="547924" y="67809"/>
                </a:lnTo>
                <a:lnTo>
                  <a:pt x="533150" y="136289"/>
                </a:lnTo>
                <a:lnTo>
                  <a:pt x="530681" y="143537"/>
                </a:lnTo>
                <a:lnTo>
                  <a:pt x="548401" y="60896"/>
                </a:lnTo>
                <a:cubicBezTo>
                  <a:pt x="548554" y="56678"/>
                  <a:pt x="547095" y="52689"/>
                  <a:pt x="544176" y="49622"/>
                </a:cubicBezTo>
                <a:cubicBezTo>
                  <a:pt x="541257" y="46554"/>
                  <a:pt x="537262" y="44867"/>
                  <a:pt x="533037" y="44867"/>
                </a:cubicBezTo>
                <a:lnTo>
                  <a:pt x="486332" y="44867"/>
                </a:lnTo>
                <a:lnTo>
                  <a:pt x="486332" y="212368"/>
                </a:lnTo>
                <a:lnTo>
                  <a:pt x="530089" y="145272"/>
                </a:lnTo>
                <a:lnTo>
                  <a:pt x="528649" y="149497"/>
                </a:lnTo>
                <a:lnTo>
                  <a:pt x="502008" y="190019"/>
                </a:lnTo>
                <a:lnTo>
                  <a:pt x="485907" y="213629"/>
                </a:lnTo>
                <a:close/>
                <a:moveTo>
                  <a:pt x="151362" y="44359"/>
                </a:moveTo>
                <a:lnTo>
                  <a:pt x="220576" y="44359"/>
                </a:lnTo>
                <a:lnTo>
                  <a:pt x="264900" y="44359"/>
                </a:lnTo>
                <a:lnTo>
                  <a:pt x="328429" y="44359"/>
                </a:lnTo>
                <a:lnTo>
                  <a:pt x="372830" y="44359"/>
                </a:lnTo>
                <a:lnTo>
                  <a:pt x="442044" y="44359"/>
                </a:lnTo>
                <a:lnTo>
                  <a:pt x="442044" y="247759"/>
                </a:lnTo>
                <a:cubicBezTo>
                  <a:pt x="442044" y="248066"/>
                  <a:pt x="441967" y="248373"/>
                  <a:pt x="441967" y="248603"/>
                </a:cubicBezTo>
                <a:cubicBezTo>
                  <a:pt x="441890" y="268314"/>
                  <a:pt x="437665" y="287028"/>
                  <a:pt x="430214" y="303978"/>
                </a:cubicBezTo>
                <a:cubicBezTo>
                  <a:pt x="408551" y="352834"/>
                  <a:pt x="359541" y="386964"/>
                  <a:pt x="302541" y="386964"/>
                </a:cubicBezTo>
                <a:lnTo>
                  <a:pt x="290788" y="386964"/>
                </a:lnTo>
                <a:cubicBezTo>
                  <a:pt x="233789" y="386964"/>
                  <a:pt x="184855" y="352834"/>
                  <a:pt x="163192" y="303978"/>
                </a:cubicBezTo>
                <a:cubicBezTo>
                  <a:pt x="155741" y="287028"/>
                  <a:pt x="151516" y="268314"/>
                  <a:pt x="151362" y="248603"/>
                </a:cubicBezTo>
                <a:cubicBezTo>
                  <a:pt x="151362" y="248373"/>
                  <a:pt x="151362" y="248066"/>
                  <a:pt x="151362" y="247759"/>
                </a:cubicBezTo>
                <a:close/>
                <a:moveTo>
                  <a:pt x="60332" y="44359"/>
                </a:moveTo>
                <a:lnTo>
                  <a:pt x="107499" y="44359"/>
                </a:lnTo>
                <a:lnTo>
                  <a:pt x="107499" y="213629"/>
                </a:lnTo>
                <a:lnTo>
                  <a:pt x="89716" y="187576"/>
                </a:lnTo>
                <a:lnTo>
                  <a:pt x="64773" y="149662"/>
                </a:lnTo>
                <a:lnTo>
                  <a:pt x="63310" y="145377"/>
                </a:lnTo>
                <a:lnTo>
                  <a:pt x="106932" y="212368"/>
                </a:lnTo>
                <a:lnTo>
                  <a:pt x="106932" y="44867"/>
                </a:lnTo>
                <a:lnTo>
                  <a:pt x="60304" y="44867"/>
                </a:lnTo>
                <a:cubicBezTo>
                  <a:pt x="56002" y="44867"/>
                  <a:pt x="52084" y="46554"/>
                  <a:pt x="49089" y="49622"/>
                </a:cubicBezTo>
                <a:cubicBezTo>
                  <a:pt x="46246" y="52689"/>
                  <a:pt x="44710" y="56678"/>
                  <a:pt x="44940" y="60896"/>
                </a:cubicBezTo>
                <a:lnTo>
                  <a:pt x="62599" y="143295"/>
                </a:lnTo>
                <a:lnTo>
                  <a:pt x="60093" y="135955"/>
                </a:lnTo>
                <a:lnTo>
                  <a:pt x="45391" y="67700"/>
                </a:lnTo>
                <a:lnTo>
                  <a:pt x="44431" y="60926"/>
                </a:lnTo>
                <a:cubicBezTo>
                  <a:pt x="43970" y="51952"/>
                  <a:pt x="51268" y="44359"/>
                  <a:pt x="60332" y="44359"/>
                </a:cubicBezTo>
                <a:close/>
                <a:moveTo>
                  <a:pt x="485334" y="43793"/>
                </a:moveTo>
                <a:lnTo>
                  <a:pt x="485334" y="214899"/>
                </a:lnTo>
                <a:lnTo>
                  <a:pt x="486256" y="213979"/>
                </a:lnTo>
                <a:lnTo>
                  <a:pt x="502008" y="190019"/>
                </a:lnTo>
                <a:lnTo>
                  <a:pt x="527658" y="152406"/>
                </a:lnTo>
                <a:lnTo>
                  <a:pt x="528649" y="149497"/>
                </a:lnTo>
                <a:lnTo>
                  <a:pt x="531107" y="145759"/>
                </a:lnTo>
                <a:lnTo>
                  <a:pt x="533150" y="136289"/>
                </a:lnTo>
                <a:lnTo>
                  <a:pt x="541843" y="110778"/>
                </a:lnTo>
                <a:lnTo>
                  <a:pt x="547924" y="67809"/>
                </a:lnTo>
                <a:lnTo>
                  <a:pt x="549399" y="60973"/>
                </a:lnTo>
                <a:cubicBezTo>
                  <a:pt x="549630" y="56448"/>
                  <a:pt x="548017" y="52229"/>
                  <a:pt x="544944" y="48931"/>
                </a:cubicBezTo>
                <a:cubicBezTo>
                  <a:pt x="541794" y="45634"/>
                  <a:pt x="537569" y="43793"/>
                  <a:pt x="533037" y="43793"/>
                </a:cubicBezTo>
                <a:close/>
                <a:moveTo>
                  <a:pt x="150795" y="43793"/>
                </a:moveTo>
                <a:lnTo>
                  <a:pt x="150795" y="247725"/>
                </a:lnTo>
                <a:lnTo>
                  <a:pt x="150871" y="248568"/>
                </a:lnTo>
                <a:cubicBezTo>
                  <a:pt x="150948" y="267895"/>
                  <a:pt x="154943" y="286609"/>
                  <a:pt x="162701" y="304095"/>
                </a:cubicBezTo>
                <a:cubicBezTo>
                  <a:pt x="185055" y="354714"/>
                  <a:pt x="235370" y="387463"/>
                  <a:pt x="290756" y="387463"/>
                </a:cubicBezTo>
                <a:lnTo>
                  <a:pt x="302509" y="387463"/>
                </a:lnTo>
                <a:cubicBezTo>
                  <a:pt x="357971" y="387463"/>
                  <a:pt x="408209" y="354714"/>
                  <a:pt x="430640" y="304095"/>
                </a:cubicBezTo>
                <a:cubicBezTo>
                  <a:pt x="438398" y="286609"/>
                  <a:pt x="442393" y="267895"/>
                  <a:pt x="442470" y="248568"/>
                </a:cubicBezTo>
                <a:lnTo>
                  <a:pt x="442470" y="43793"/>
                </a:lnTo>
                <a:close/>
                <a:moveTo>
                  <a:pt x="60304" y="43793"/>
                </a:moveTo>
                <a:cubicBezTo>
                  <a:pt x="55772" y="43793"/>
                  <a:pt x="51547" y="45634"/>
                  <a:pt x="48397" y="48931"/>
                </a:cubicBezTo>
                <a:cubicBezTo>
                  <a:pt x="45248" y="52229"/>
                  <a:pt x="43711" y="56448"/>
                  <a:pt x="43942" y="60973"/>
                </a:cubicBezTo>
                <a:lnTo>
                  <a:pt x="45391" y="67700"/>
                </a:lnTo>
                <a:lnTo>
                  <a:pt x="51498" y="110778"/>
                </a:lnTo>
                <a:lnTo>
                  <a:pt x="60093" y="135955"/>
                </a:lnTo>
                <a:lnTo>
                  <a:pt x="62205" y="145759"/>
                </a:lnTo>
                <a:lnTo>
                  <a:pt x="64773" y="149662"/>
                </a:lnTo>
                <a:lnTo>
                  <a:pt x="65710" y="152406"/>
                </a:lnTo>
                <a:lnTo>
                  <a:pt x="89716" y="187576"/>
                </a:lnTo>
                <a:lnTo>
                  <a:pt x="107086" y="213979"/>
                </a:lnTo>
                <a:lnTo>
                  <a:pt x="108007" y="214899"/>
                </a:lnTo>
                <a:lnTo>
                  <a:pt x="108007" y="43793"/>
                </a:lnTo>
                <a:close/>
                <a:moveTo>
                  <a:pt x="60304" y="997"/>
                </a:moveTo>
                <a:lnTo>
                  <a:pt x="533037" y="997"/>
                </a:lnTo>
                <a:cubicBezTo>
                  <a:pt x="549169" y="997"/>
                  <a:pt x="564840" y="7746"/>
                  <a:pt x="575978" y="19481"/>
                </a:cubicBezTo>
                <a:cubicBezTo>
                  <a:pt x="587117" y="31138"/>
                  <a:pt x="593032" y="47091"/>
                  <a:pt x="592187" y="63197"/>
                </a:cubicBezTo>
                <a:cubicBezTo>
                  <a:pt x="589805" y="108370"/>
                  <a:pt x="578820" y="149555"/>
                  <a:pt x="559539" y="185678"/>
                </a:cubicBezTo>
                <a:cubicBezTo>
                  <a:pt x="543868" y="214976"/>
                  <a:pt x="522821" y="240745"/>
                  <a:pt x="496933" y="262297"/>
                </a:cubicBezTo>
                <a:cubicBezTo>
                  <a:pt x="492708" y="265825"/>
                  <a:pt x="488330" y="269353"/>
                  <a:pt x="483797" y="272650"/>
                </a:cubicBezTo>
                <a:lnTo>
                  <a:pt x="483644" y="272727"/>
                </a:lnTo>
                <a:lnTo>
                  <a:pt x="483567" y="272957"/>
                </a:lnTo>
                <a:cubicBezTo>
                  <a:pt x="481416" y="288680"/>
                  <a:pt x="477191" y="304172"/>
                  <a:pt x="470969" y="318821"/>
                </a:cubicBezTo>
                <a:cubicBezTo>
                  <a:pt x="461751" y="340525"/>
                  <a:pt x="448538" y="360083"/>
                  <a:pt x="431792" y="376802"/>
                </a:cubicBezTo>
                <a:cubicBezTo>
                  <a:pt x="415046" y="393522"/>
                  <a:pt x="395458" y="406713"/>
                  <a:pt x="373718" y="415917"/>
                </a:cubicBezTo>
                <a:cubicBezTo>
                  <a:pt x="356127" y="423279"/>
                  <a:pt x="337614" y="427881"/>
                  <a:pt x="318563" y="429568"/>
                </a:cubicBezTo>
                <a:lnTo>
                  <a:pt x="318103" y="429568"/>
                </a:lnTo>
                <a:lnTo>
                  <a:pt x="318103" y="473438"/>
                </a:lnTo>
                <a:lnTo>
                  <a:pt x="318487" y="473438"/>
                </a:lnTo>
                <a:cubicBezTo>
                  <a:pt x="337921" y="476506"/>
                  <a:pt x="355973" y="483638"/>
                  <a:pt x="370722" y="494069"/>
                </a:cubicBezTo>
                <a:cubicBezTo>
                  <a:pt x="395304" y="511325"/>
                  <a:pt x="409438" y="536864"/>
                  <a:pt x="409438" y="564014"/>
                </a:cubicBezTo>
                <a:lnTo>
                  <a:pt x="409438" y="607270"/>
                </a:lnTo>
                <a:lnTo>
                  <a:pt x="183903" y="607270"/>
                </a:lnTo>
                <a:lnTo>
                  <a:pt x="183903" y="564014"/>
                </a:lnTo>
                <a:cubicBezTo>
                  <a:pt x="183903" y="536864"/>
                  <a:pt x="197960" y="511325"/>
                  <a:pt x="222542" y="494069"/>
                </a:cubicBezTo>
                <a:cubicBezTo>
                  <a:pt x="237291" y="483638"/>
                  <a:pt x="255343" y="476506"/>
                  <a:pt x="274778" y="473438"/>
                </a:cubicBezTo>
                <a:lnTo>
                  <a:pt x="275239" y="473438"/>
                </a:lnTo>
                <a:lnTo>
                  <a:pt x="275239" y="429568"/>
                </a:lnTo>
                <a:lnTo>
                  <a:pt x="274778" y="429568"/>
                </a:lnTo>
                <a:cubicBezTo>
                  <a:pt x="255727" y="427881"/>
                  <a:pt x="237214" y="423279"/>
                  <a:pt x="219623" y="415917"/>
                </a:cubicBezTo>
                <a:cubicBezTo>
                  <a:pt x="197807" y="406713"/>
                  <a:pt x="178295" y="393522"/>
                  <a:pt x="161549" y="376802"/>
                </a:cubicBezTo>
                <a:cubicBezTo>
                  <a:pt x="144726" y="360083"/>
                  <a:pt x="131590" y="340525"/>
                  <a:pt x="122372" y="318821"/>
                </a:cubicBezTo>
                <a:cubicBezTo>
                  <a:pt x="116150" y="304095"/>
                  <a:pt x="111925" y="288680"/>
                  <a:pt x="109697" y="272957"/>
                </a:cubicBezTo>
                <a:lnTo>
                  <a:pt x="109697" y="272727"/>
                </a:lnTo>
                <a:lnTo>
                  <a:pt x="109544" y="272650"/>
                </a:lnTo>
                <a:cubicBezTo>
                  <a:pt x="105011" y="269353"/>
                  <a:pt x="100556" y="265825"/>
                  <a:pt x="96331" y="262297"/>
                </a:cubicBezTo>
                <a:cubicBezTo>
                  <a:pt x="70521" y="240745"/>
                  <a:pt x="49473" y="214976"/>
                  <a:pt x="33802" y="185678"/>
                </a:cubicBezTo>
                <a:cubicBezTo>
                  <a:pt x="14444" y="149555"/>
                  <a:pt x="3459" y="108370"/>
                  <a:pt x="1155" y="63197"/>
                </a:cubicBezTo>
                <a:cubicBezTo>
                  <a:pt x="310" y="47091"/>
                  <a:pt x="6148" y="31138"/>
                  <a:pt x="17286" y="19481"/>
                </a:cubicBezTo>
                <a:cubicBezTo>
                  <a:pt x="28425" y="7746"/>
                  <a:pt x="44095" y="997"/>
                  <a:pt x="60304" y="997"/>
                </a:cubicBezTo>
                <a:close/>
                <a:moveTo>
                  <a:pt x="60332" y="565"/>
                </a:moveTo>
                <a:cubicBezTo>
                  <a:pt x="43970" y="565"/>
                  <a:pt x="28222" y="7314"/>
                  <a:pt x="16930" y="19126"/>
                </a:cubicBezTo>
                <a:cubicBezTo>
                  <a:pt x="5714" y="30937"/>
                  <a:pt x="-201" y="47043"/>
                  <a:pt x="644" y="63226"/>
                </a:cubicBezTo>
                <a:cubicBezTo>
                  <a:pt x="3026" y="108478"/>
                  <a:pt x="14011" y="149741"/>
                  <a:pt x="33369" y="185941"/>
                </a:cubicBezTo>
                <a:cubicBezTo>
                  <a:pt x="49117" y="215316"/>
                  <a:pt x="70165" y="241163"/>
                  <a:pt x="96053" y="262715"/>
                </a:cubicBezTo>
                <a:cubicBezTo>
                  <a:pt x="100508" y="266397"/>
                  <a:pt x="104887" y="269848"/>
                  <a:pt x="109266" y="273069"/>
                </a:cubicBezTo>
                <a:cubicBezTo>
                  <a:pt x="111417" y="288869"/>
                  <a:pt x="115642" y="304208"/>
                  <a:pt x="121941" y="319011"/>
                </a:cubicBezTo>
                <a:cubicBezTo>
                  <a:pt x="131159" y="340792"/>
                  <a:pt x="144372" y="360427"/>
                  <a:pt x="161195" y="377224"/>
                </a:cubicBezTo>
                <a:cubicBezTo>
                  <a:pt x="178018" y="394020"/>
                  <a:pt x="197607" y="407212"/>
                  <a:pt x="219424" y="416416"/>
                </a:cubicBezTo>
                <a:cubicBezTo>
                  <a:pt x="237169" y="423855"/>
                  <a:pt x="255682" y="428457"/>
                  <a:pt x="274733" y="430068"/>
                </a:cubicBezTo>
                <a:lnTo>
                  <a:pt x="274733" y="473018"/>
                </a:lnTo>
                <a:cubicBezTo>
                  <a:pt x="255375" y="476086"/>
                  <a:pt x="237246" y="483142"/>
                  <a:pt x="222343" y="493649"/>
                </a:cubicBezTo>
                <a:cubicBezTo>
                  <a:pt x="197607" y="511060"/>
                  <a:pt x="183396" y="536753"/>
                  <a:pt x="183396" y="564057"/>
                </a:cubicBezTo>
                <a:lnTo>
                  <a:pt x="183396" y="607851"/>
                </a:lnTo>
                <a:lnTo>
                  <a:pt x="227259" y="607851"/>
                </a:lnTo>
                <a:lnTo>
                  <a:pt x="366070" y="607851"/>
                </a:lnTo>
                <a:lnTo>
                  <a:pt x="409934" y="607851"/>
                </a:lnTo>
                <a:lnTo>
                  <a:pt x="409934" y="564057"/>
                </a:lnTo>
                <a:cubicBezTo>
                  <a:pt x="409934" y="536753"/>
                  <a:pt x="395799" y="511060"/>
                  <a:pt x="371064" y="493649"/>
                </a:cubicBezTo>
                <a:cubicBezTo>
                  <a:pt x="356161" y="483142"/>
                  <a:pt x="338032" y="476086"/>
                  <a:pt x="318596" y="473018"/>
                </a:cubicBezTo>
                <a:lnTo>
                  <a:pt x="318596" y="430068"/>
                </a:lnTo>
                <a:cubicBezTo>
                  <a:pt x="337724" y="428457"/>
                  <a:pt x="356238" y="423855"/>
                  <a:pt x="373906" y="416416"/>
                </a:cubicBezTo>
                <a:cubicBezTo>
                  <a:pt x="395799" y="407212"/>
                  <a:pt x="415388" y="394020"/>
                  <a:pt x="432211" y="377224"/>
                </a:cubicBezTo>
                <a:cubicBezTo>
                  <a:pt x="449034" y="360427"/>
                  <a:pt x="462247" y="340792"/>
                  <a:pt x="471466" y="319011"/>
                </a:cubicBezTo>
                <a:cubicBezTo>
                  <a:pt x="477765" y="304208"/>
                  <a:pt x="481990" y="288869"/>
                  <a:pt x="484141" y="273069"/>
                </a:cubicBezTo>
                <a:cubicBezTo>
                  <a:pt x="488519" y="269848"/>
                  <a:pt x="492898" y="266397"/>
                  <a:pt x="497353" y="262715"/>
                </a:cubicBezTo>
                <a:cubicBezTo>
                  <a:pt x="523241" y="241163"/>
                  <a:pt x="544290" y="215316"/>
                  <a:pt x="560037" y="185941"/>
                </a:cubicBezTo>
                <a:cubicBezTo>
                  <a:pt x="579396" y="149741"/>
                  <a:pt x="590381" y="108478"/>
                  <a:pt x="592762" y="63226"/>
                </a:cubicBezTo>
                <a:cubicBezTo>
                  <a:pt x="593607" y="47043"/>
                  <a:pt x="587615" y="30937"/>
                  <a:pt x="576400" y="19126"/>
                </a:cubicBezTo>
                <a:cubicBezTo>
                  <a:pt x="565184" y="7314"/>
                  <a:pt x="549360" y="565"/>
                  <a:pt x="533074" y="565"/>
                </a:cubicBezTo>
                <a:lnTo>
                  <a:pt x="485907" y="565"/>
                </a:lnTo>
                <a:lnTo>
                  <a:pt x="442044" y="565"/>
                </a:lnTo>
                <a:lnTo>
                  <a:pt x="372830" y="565"/>
                </a:lnTo>
                <a:lnTo>
                  <a:pt x="335036" y="565"/>
                </a:lnTo>
                <a:lnTo>
                  <a:pt x="258294" y="565"/>
                </a:lnTo>
                <a:lnTo>
                  <a:pt x="220576" y="565"/>
                </a:lnTo>
                <a:lnTo>
                  <a:pt x="151362" y="565"/>
                </a:lnTo>
                <a:lnTo>
                  <a:pt x="107499" y="565"/>
                </a:lnTo>
                <a:close/>
                <a:moveTo>
                  <a:pt x="60304" y="0"/>
                </a:moveTo>
                <a:lnTo>
                  <a:pt x="533037" y="0"/>
                </a:lnTo>
                <a:cubicBezTo>
                  <a:pt x="549476" y="0"/>
                  <a:pt x="565454" y="6826"/>
                  <a:pt x="576746" y="18790"/>
                </a:cubicBezTo>
                <a:cubicBezTo>
                  <a:pt x="588038" y="30678"/>
                  <a:pt x="594030" y="46861"/>
                  <a:pt x="593185" y="63273"/>
                </a:cubicBezTo>
                <a:cubicBezTo>
                  <a:pt x="590881" y="108523"/>
                  <a:pt x="579819" y="149939"/>
                  <a:pt x="560384" y="186139"/>
                </a:cubicBezTo>
                <a:cubicBezTo>
                  <a:pt x="544637" y="215589"/>
                  <a:pt x="523512" y="241436"/>
                  <a:pt x="497624" y="263064"/>
                </a:cubicBezTo>
                <a:cubicBezTo>
                  <a:pt x="493400" y="266592"/>
                  <a:pt x="489021" y="270043"/>
                  <a:pt x="484566" y="273341"/>
                </a:cubicBezTo>
                <a:cubicBezTo>
                  <a:pt x="482415" y="289063"/>
                  <a:pt x="478113" y="304556"/>
                  <a:pt x="471891" y="319204"/>
                </a:cubicBezTo>
                <a:cubicBezTo>
                  <a:pt x="462673" y="341062"/>
                  <a:pt x="449383" y="360696"/>
                  <a:pt x="432560" y="377492"/>
                </a:cubicBezTo>
                <a:cubicBezTo>
                  <a:pt x="415660" y="394365"/>
                  <a:pt x="395995" y="407557"/>
                  <a:pt x="374102" y="416837"/>
                </a:cubicBezTo>
                <a:cubicBezTo>
                  <a:pt x="356588" y="424200"/>
                  <a:pt x="338075" y="428801"/>
                  <a:pt x="319101" y="430565"/>
                </a:cubicBezTo>
                <a:lnTo>
                  <a:pt x="319101" y="472517"/>
                </a:lnTo>
                <a:cubicBezTo>
                  <a:pt x="338536" y="475662"/>
                  <a:pt x="356588" y="482795"/>
                  <a:pt x="371337" y="493225"/>
                </a:cubicBezTo>
                <a:cubicBezTo>
                  <a:pt x="396226" y="510711"/>
                  <a:pt x="410437" y="536558"/>
                  <a:pt x="410437" y="564014"/>
                </a:cubicBezTo>
                <a:lnTo>
                  <a:pt x="410437" y="608344"/>
                </a:lnTo>
                <a:lnTo>
                  <a:pt x="182904" y="608344"/>
                </a:lnTo>
                <a:lnTo>
                  <a:pt x="182904" y="564014"/>
                </a:lnTo>
                <a:cubicBezTo>
                  <a:pt x="182904" y="536558"/>
                  <a:pt x="197115" y="510711"/>
                  <a:pt x="222004" y="493225"/>
                </a:cubicBezTo>
                <a:cubicBezTo>
                  <a:pt x="236753" y="482795"/>
                  <a:pt x="254805" y="475662"/>
                  <a:pt x="274240" y="472517"/>
                </a:cubicBezTo>
                <a:lnTo>
                  <a:pt x="274240" y="430565"/>
                </a:lnTo>
                <a:cubicBezTo>
                  <a:pt x="255266" y="428801"/>
                  <a:pt x="236753" y="424200"/>
                  <a:pt x="219239" y="416837"/>
                </a:cubicBezTo>
                <a:cubicBezTo>
                  <a:pt x="197346" y="407557"/>
                  <a:pt x="177681" y="394365"/>
                  <a:pt x="160781" y="377492"/>
                </a:cubicBezTo>
                <a:cubicBezTo>
                  <a:pt x="143958" y="360696"/>
                  <a:pt x="130668" y="341062"/>
                  <a:pt x="121450" y="319204"/>
                </a:cubicBezTo>
                <a:cubicBezTo>
                  <a:pt x="115228" y="304479"/>
                  <a:pt x="110926" y="289063"/>
                  <a:pt x="108699" y="273341"/>
                </a:cubicBezTo>
                <a:cubicBezTo>
                  <a:pt x="104243" y="270043"/>
                  <a:pt x="99865" y="266592"/>
                  <a:pt x="95717" y="263064"/>
                </a:cubicBezTo>
                <a:cubicBezTo>
                  <a:pt x="69752" y="241436"/>
                  <a:pt x="48628" y="215589"/>
                  <a:pt x="32880" y="186139"/>
                </a:cubicBezTo>
                <a:cubicBezTo>
                  <a:pt x="13522" y="149939"/>
                  <a:pt x="2460" y="108523"/>
                  <a:pt x="79" y="63273"/>
                </a:cubicBezTo>
                <a:cubicBezTo>
                  <a:pt x="-766" y="46861"/>
                  <a:pt x="5226" y="30678"/>
                  <a:pt x="16595" y="18790"/>
                </a:cubicBezTo>
                <a:cubicBezTo>
                  <a:pt x="27887" y="6826"/>
                  <a:pt x="43865" y="0"/>
                  <a:pt x="60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7" name="椭圆 72"/>
          <p:cNvSpPr/>
          <p:nvPr/>
        </p:nvSpPr>
        <p:spPr>
          <a:xfrm>
            <a:off x="1335552" y="4048363"/>
            <a:ext cx="429081" cy="435276"/>
          </a:xfrm>
          <a:custGeom>
            <a:avLst/>
            <a:gdLst>
              <a:gd name="T0" fmla="*/ 375 w 500"/>
              <a:gd name="T1" fmla="*/ 188 h 508"/>
              <a:gd name="T2" fmla="*/ 188 w 500"/>
              <a:gd name="T3" fmla="*/ 0 h 508"/>
              <a:gd name="T4" fmla="*/ 0 w 500"/>
              <a:gd name="T5" fmla="*/ 188 h 508"/>
              <a:gd name="T6" fmla="*/ 188 w 500"/>
              <a:gd name="T7" fmla="*/ 375 h 508"/>
              <a:gd name="T8" fmla="*/ 375 w 500"/>
              <a:gd name="T9" fmla="*/ 188 h 508"/>
              <a:gd name="T10" fmla="*/ 188 w 500"/>
              <a:gd name="T11" fmla="*/ 328 h 508"/>
              <a:gd name="T12" fmla="*/ 47 w 500"/>
              <a:gd name="T13" fmla="*/ 188 h 508"/>
              <a:gd name="T14" fmla="*/ 188 w 500"/>
              <a:gd name="T15" fmla="*/ 47 h 508"/>
              <a:gd name="T16" fmla="*/ 328 w 500"/>
              <a:gd name="T17" fmla="*/ 188 h 508"/>
              <a:gd name="T18" fmla="*/ 188 w 500"/>
              <a:gd name="T19" fmla="*/ 328 h 508"/>
              <a:gd name="T20" fmla="*/ 500 w 500"/>
              <a:gd name="T21" fmla="*/ 466 h 508"/>
              <a:gd name="T22" fmla="*/ 458 w 500"/>
              <a:gd name="T23" fmla="*/ 508 h 508"/>
              <a:gd name="T24" fmla="*/ 314 w 500"/>
              <a:gd name="T25" fmla="*/ 364 h 508"/>
              <a:gd name="T26" fmla="*/ 356 w 500"/>
              <a:gd name="T27" fmla="*/ 322 h 508"/>
              <a:gd name="T28" fmla="*/ 500 w 500"/>
              <a:gd name="T29" fmla="*/ 466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0" h="508">
                <a:moveTo>
                  <a:pt x="375" y="188"/>
                </a:moveTo>
                <a:cubicBezTo>
                  <a:pt x="375" y="84"/>
                  <a:pt x="291" y="0"/>
                  <a:pt x="188" y="0"/>
                </a:cubicBezTo>
                <a:cubicBezTo>
                  <a:pt x="84" y="0"/>
                  <a:pt x="0" y="84"/>
                  <a:pt x="0" y="188"/>
                </a:cubicBezTo>
                <a:cubicBezTo>
                  <a:pt x="0" y="291"/>
                  <a:pt x="84" y="375"/>
                  <a:pt x="188" y="375"/>
                </a:cubicBezTo>
                <a:cubicBezTo>
                  <a:pt x="291" y="375"/>
                  <a:pt x="375" y="291"/>
                  <a:pt x="375" y="188"/>
                </a:cubicBezTo>
                <a:close/>
                <a:moveTo>
                  <a:pt x="188" y="328"/>
                </a:moveTo>
                <a:cubicBezTo>
                  <a:pt x="110" y="328"/>
                  <a:pt x="47" y="265"/>
                  <a:pt x="47" y="188"/>
                </a:cubicBezTo>
                <a:cubicBezTo>
                  <a:pt x="47" y="110"/>
                  <a:pt x="110" y="47"/>
                  <a:pt x="188" y="47"/>
                </a:cubicBezTo>
                <a:cubicBezTo>
                  <a:pt x="265" y="47"/>
                  <a:pt x="328" y="110"/>
                  <a:pt x="328" y="188"/>
                </a:cubicBezTo>
                <a:cubicBezTo>
                  <a:pt x="328" y="265"/>
                  <a:pt x="265" y="328"/>
                  <a:pt x="188" y="328"/>
                </a:cubicBezTo>
                <a:close/>
                <a:moveTo>
                  <a:pt x="500" y="466"/>
                </a:moveTo>
                <a:lnTo>
                  <a:pt x="458" y="508"/>
                </a:lnTo>
                <a:lnTo>
                  <a:pt x="314" y="364"/>
                </a:lnTo>
                <a:lnTo>
                  <a:pt x="356" y="322"/>
                </a:lnTo>
                <a:lnTo>
                  <a:pt x="500" y="4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8" name="椭圆 73"/>
          <p:cNvSpPr/>
          <p:nvPr/>
        </p:nvSpPr>
        <p:spPr>
          <a:xfrm>
            <a:off x="4801826" y="4069074"/>
            <a:ext cx="435274" cy="393853"/>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9" name="椭圆 74"/>
          <p:cNvSpPr/>
          <p:nvPr/>
        </p:nvSpPr>
        <p:spPr>
          <a:xfrm>
            <a:off x="8271196" y="4058420"/>
            <a:ext cx="435274" cy="434618"/>
          </a:xfrm>
          <a:custGeom>
            <a:avLst/>
            <a:gdLst>
              <a:gd name="connsiteX0" fmla="*/ 486116 w 607630"/>
              <a:gd name="connsiteY0" fmla="*/ 515756 h 606715"/>
              <a:gd name="connsiteX1" fmla="*/ 501288 w 607630"/>
              <a:gd name="connsiteY1" fmla="*/ 530893 h 606715"/>
              <a:gd name="connsiteX2" fmla="*/ 486116 w 607630"/>
              <a:gd name="connsiteY2" fmla="*/ 546030 h 606715"/>
              <a:gd name="connsiteX3" fmla="*/ 470944 w 607630"/>
              <a:gd name="connsiteY3" fmla="*/ 530893 h 606715"/>
              <a:gd name="connsiteX4" fmla="*/ 486116 w 607630"/>
              <a:gd name="connsiteY4" fmla="*/ 515756 h 606715"/>
              <a:gd name="connsiteX5" fmla="*/ 182261 w 607630"/>
              <a:gd name="connsiteY5" fmla="*/ 515756 h 606715"/>
              <a:gd name="connsiteX6" fmla="*/ 197503 w 607630"/>
              <a:gd name="connsiteY6" fmla="*/ 530893 h 606715"/>
              <a:gd name="connsiteX7" fmla="*/ 182261 w 607630"/>
              <a:gd name="connsiteY7" fmla="*/ 546030 h 606715"/>
              <a:gd name="connsiteX8" fmla="*/ 167019 w 607630"/>
              <a:gd name="connsiteY8" fmla="*/ 530893 h 606715"/>
              <a:gd name="connsiteX9" fmla="*/ 182261 w 607630"/>
              <a:gd name="connsiteY9" fmla="*/ 515756 h 606715"/>
              <a:gd name="connsiteX10" fmla="*/ 486055 w 607630"/>
              <a:gd name="connsiteY10" fmla="*/ 485323 h 606715"/>
              <a:gd name="connsiteX11" fmla="*/ 440487 w 607630"/>
              <a:gd name="connsiteY11" fmla="*/ 530823 h 606715"/>
              <a:gd name="connsiteX12" fmla="*/ 486055 w 607630"/>
              <a:gd name="connsiteY12" fmla="*/ 576323 h 606715"/>
              <a:gd name="connsiteX13" fmla="*/ 531624 w 607630"/>
              <a:gd name="connsiteY13" fmla="*/ 530823 h 606715"/>
              <a:gd name="connsiteX14" fmla="*/ 486055 w 607630"/>
              <a:gd name="connsiteY14" fmla="*/ 485323 h 606715"/>
              <a:gd name="connsiteX15" fmla="*/ 182296 w 607630"/>
              <a:gd name="connsiteY15" fmla="*/ 485323 h 606715"/>
              <a:gd name="connsiteX16" fmla="*/ 136727 w 607630"/>
              <a:gd name="connsiteY16" fmla="*/ 530823 h 606715"/>
              <a:gd name="connsiteX17" fmla="*/ 182296 w 607630"/>
              <a:gd name="connsiteY17" fmla="*/ 576323 h 606715"/>
              <a:gd name="connsiteX18" fmla="*/ 227864 w 607630"/>
              <a:gd name="connsiteY18" fmla="*/ 530823 h 606715"/>
              <a:gd name="connsiteX19" fmla="*/ 182296 w 607630"/>
              <a:gd name="connsiteY19" fmla="*/ 485323 h 606715"/>
              <a:gd name="connsiteX20" fmla="*/ 203568 w 607630"/>
              <a:gd name="connsiteY20" fmla="*/ 182015 h 606715"/>
              <a:gd name="connsiteX21" fmla="*/ 233917 w 607630"/>
              <a:gd name="connsiteY21" fmla="*/ 394332 h 606715"/>
              <a:gd name="connsiteX22" fmla="*/ 516484 w 607630"/>
              <a:gd name="connsiteY22" fmla="*/ 394332 h 606715"/>
              <a:gd name="connsiteX23" fmla="*/ 577180 w 607630"/>
              <a:gd name="connsiteY23" fmla="*/ 182015 h 606715"/>
              <a:gd name="connsiteX24" fmla="*/ 203568 w 607630"/>
              <a:gd name="connsiteY24" fmla="*/ 151709 h 606715"/>
              <a:gd name="connsiteX25" fmla="*/ 577180 w 607630"/>
              <a:gd name="connsiteY25" fmla="*/ 151709 h 606715"/>
              <a:gd name="connsiteX26" fmla="*/ 601476 w 607630"/>
              <a:gd name="connsiteY26" fmla="*/ 163707 h 606715"/>
              <a:gd name="connsiteX27" fmla="*/ 606460 w 607630"/>
              <a:gd name="connsiteY27" fmla="*/ 190369 h 606715"/>
              <a:gd name="connsiteX28" fmla="*/ 545675 w 607630"/>
              <a:gd name="connsiteY28" fmla="*/ 402686 h 606715"/>
              <a:gd name="connsiteX29" fmla="*/ 516484 w 607630"/>
              <a:gd name="connsiteY29" fmla="*/ 424726 h 606715"/>
              <a:gd name="connsiteX30" fmla="*/ 233917 w 607630"/>
              <a:gd name="connsiteY30" fmla="*/ 424726 h 606715"/>
              <a:gd name="connsiteX31" fmla="*/ 203835 w 607630"/>
              <a:gd name="connsiteY31" fmla="*/ 398687 h 606715"/>
              <a:gd name="connsiteX32" fmla="*/ 173487 w 607630"/>
              <a:gd name="connsiteY32" fmla="*/ 186281 h 606715"/>
              <a:gd name="connsiteX33" fmla="*/ 180607 w 607630"/>
              <a:gd name="connsiteY33" fmla="*/ 162107 h 606715"/>
              <a:gd name="connsiteX34" fmla="*/ 203568 w 607630"/>
              <a:gd name="connsiteY34" fmla="*/ 151709 h 606715"/>
              <a:gd name="connsiteX35" fmla="*/ 15230 w 607630"/>
              <a:gd name="connsiteY35" fmla="*/ 0 h 606715"/>
              <a:gd name="connsiteX36" fmla="*/ 25921 w 607630"/>
              <a:gd name="connsiteY36" fmla="*/ 4466 h 606715"/>
              <a:gd name="connsiteX37" fmla="*/ 132277 w 607630"/>
              <a:gd name="connsiteY37" fmla="*/ 110661 h 606715"/>
              <a:gd name="connsiteX38" fmla="*/ 136549 w 607630"/>
              <a:gd name="connsiteY38" fmla="*/ 119104 h 606715"/>
              <a:gd name="connsiteX39" fmla="*/ 186479 w 607630"/>
              <a:gd name="connsiteY39" fmla="*/ 455464 h 606715"/>
              <a:gd name="connsiteX40" fmla="*/ 256700 w 607630"/>
              <a:gd name="connsiteY40" fmla="*/ 515716 h 606715"/>
              <a:gd name="connsiteX41" fmla="*/ 411651 w 607630"/>
              <a:gd name="connsiteY41" fmla="*/ 515716 h 606715"/>
              <a:gd name="connsiteX42" fmla="*/ 486055 w 607630"/>
              <a:gd name="connsiteY42" fmla="*/ 455020 h 606715"/>
              <a:gd name="connsiteX43" fmla="*/ 560460 w 607630"/>
              <a:gd name="connsiteY43" fmla="*/ 515716 h 606715"/>
              <a:gd name="connsiteX44" fmla="*/ 592411 w 607630"/>
              <a:gd name="connsiteY44" fmla="*/ 515716 h 606715"/>
              <a:gd name="connsiteX45" fmla="*/ 607630 w 607630"/>
              <a:gd name="connsiteY45" fmla="*/ 530823 h 606715"/>
              <a:gd name="connsiteX46" fmla="*/ 592411 w 607630"/>
              <a:gd name="connsiteY46" fmla="*/ 546019 h 606715"/>
              <a:gd name="connsiteX47" fmla="*/ 560460 w 607630"/>
              <a:gd name="connsiteY47" fmla="*/ 546019 h 606715"/>
              <a:gd name="connsiteX48" fmla="*/ 486055 w 607630"/>
              <a:gd name="connsiteY48" fmla="*/ 606715 h 606715"/>
              <a:gd name="connsiteX49" fmla="*/ 411651 w 607630"/>
              <a:gd name="connsiteY49" fmla="*/ 546019 h 606715"/>
              <a:gd name="connsiteX50" fmla="*/ 256700 w 607630"/>
              <a:gd name="connsiteY50" fmla="*/ 546019 h 606715"/>
              <a:gd name="connsiteX51" fmla="*/ 182296 w 607630"/>
              <a:gd name="connsiteY51" fmla="*/ 606715 h 606715"/>
              <a:gd name="connsiteX52" fmla="*/ 106378 w 607630"/>
              <a:gd name="connsiteY52" fmla="*/ 530823 h 606715"/>
              <a:gd name="connsiteX53" fmla="*/ 156396 w 607630"/>
              <a:gd name="connsiteY53" fmla="*/ 459819 h 606715"/>
              <a:gd name="connsiteX54" fmla="*/ 107268 w 607630"/>
              <a:gd name="connsiteY54" fmla="*/ 128524 h 606715"/>
              <a:gd name="connsiteX55" fmla="*/ 4472 w 607630"/>
              <a:gd name="connsiteY55" fmla="*/ 25883 h 606715"/>
              <a:gd name="connsiteX56" fmla="*/ 4472 w 607630"/>
              <a:gd name="connsiteY56" fmla="*/ 4466 h 606715"/>
              <a:gd name="connsiteX57" fmla="*/ 15230 w 607630"/>
              <a:gd name="connsiteY57" fmla="*/ 0 h 60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0" h="606715">
                <a:moveTo>
                  <a:pt x="486116" y="515756"/>
                </a:moveTo>
                <a:cubicBezTo>
                  <a:pt x="494495" y="515756"/>
                  <a:pt x="501288" y="522533"/>
                  <a:pt x="501288" y="530893"/>
                </a:cubicBezTo>
                <a:cubicBezTo>
                  <a:pt x="501288" y="539253"/>
                  <a:pt x="494495" y="546030"/>
                  <a:pt x="486116" y="546030"/>
                </a:cubicBezTo>
                <a:cubicBezTo>
                  <a:pt x="477737" y="546030"/>
                  <a:pt x="470944" y="539253"/>
                  <a:pt x="470944" y="530893"/>
                </a:cubicBezTo>
                <a:cubicBezTo>
                  <a:pt x="470944" y="522533"/>
                  <a:pt x="477737" y="515756"/>
                  <a:pt x="486116" y="515756"/>
                </a:cubicBezTo>
                <a:close/>
                <a:moveTo>
                  <a:pt x="182261" y="515756"/>
                </a:moveTo>
                <a:cubicBezTo>
                  <a:pt x="190679" y="515756"/>
                  <a:pt x="197503" y="522533"/>
                  <a:pt x="197503" y="530893"/>
                </a:cubicBezTo>
                <a:cubicBezTo>
                  <a:pt x="197503" y="539253"/>
                  <a:pt x="190679" y="546030"/>
                  <a:pt x="182261" y="546030"/>
                </a:cubicBezTo>
                <a:cubicBezTo>
                  <a:pt x="173843" y="546030"/>
                  <a:pt x="167019" y="539253"/>
                  <a:pt x="167019" y="530893"/>
                </a:cubicBezTo>
                <a:cubicBezTo>
                  <a:pt x="167019" y="522533"/>
                  <a:pt x="173843" y="515756"/>
                  <a:pt x="182261" y="515756"/>
                </a:cubicBezTo>
                <a:close/>
                <a:moveTo>
                  <a:pt x="486055" y="485323"/>
                </a:moveTo>
                <a:cubicBezTo>
                  <a:pt x="460957" y="485323"/>
                  <a:pt x="440487" y="505763"/>
                  <a:pt x="440487" y="530823"/>
                </a:cubicBezTo>
                <a:cubicBezTo>
                  <a:pt x="440487" y="555972"/>
                  <a:pt x="460957" y="576323"/>
                  <a:pt x="486055" y="576323"/>
                </a:cubicBezTo>
                <a:cubicBezTo>
                  <a:pt x="511242" y="576323"/>
                  <a:pt x="531624" y="555972"/>
                  <a:pt x="531624" y="530823"/>
                </a:cubicBezTo>
                <a:cubicBezTo>
                  <a:pt x="531624" y="505763"/>
                  <a:pt x="511242" y="485323"/>
                  <a:pt x="486055" y="485323"/>
                </a:cubicBezTo>
                <a:close/>
                <a:moveTo>
                  <a:pt x="182296" y="485323"/>
                </a:moveTo>
                <a:cubicBezTo>
                  <a:pt x="157197" y="485323"/>
                  <a:pt x="136727" y="505763"/>
                  <a:pt x="136727" y="530823"/>
                </a:cubicBezTo>
                <a:cubicBezTo>
                  <a:pt x="136727" y="555972"/>
                  <a:pt x="157197" y="576323"/>
                  <a:pt x="182296" y="576323"/>
                </a:cubicBezTo>
                <a:cubicBezTo>
                  <a:pt x="207394" y="576323"/>
                  <a:pt x="227864" y="555972"/>
                  <a:pt x="227864" y="530823"/>
                </a:cubicBezTo>
                <a:cubicBezTo>
                  <a:pt x="227864" y="505763"/>
                  <a:pt x="207394" y="485323"/>
                  <a:pt x="182296" y="485323"/>
                </a:cubicBezTo>
                <a:close/>
                <a:moveTo>
                  <a:pt x="203568" y="182015"/>
                </a:moveTo>
                <a:lnTo>
                  <a:pt x="233917" y="394332"/>
                </a:lnTo>
                <a:lnTo>
                  <a:pt x="516484" y="394332"/>
                </a:lnTo>
                <a:lnTo>
                  <a:pt x="577180" y="182015"/>
                </a:lnTo>
                <a:close/>
                <a:moveTo>
                  <a:pt x="203568" y="151709"/>
                </a:moveTo>
                <a:lnTo>
                  <a:pt x="577180" y="151709"/>
                </a:lnTo>
                <a:cubicBezTo>
                  <a:pt x="586703" y="151709"/>
                  <a:pt x="595692" y="156153"/>
                  <a:pt x="601476" y="163707"/>
                </a:cubicBezTo>
                <a:cubicBezTo>
                  <a:pt x="607172" y="171350"/>
                  <a:pt x="609041" y="181215"/>
                  <a:pt x="606460" y="190369"/>
                </a:cubicBezTo>
                <a:lnTo>
                  <a:pt x="545675" y="402686"/>
                </a:lnTo>
                <a:cubicBezTo>
                  <a:pt x="541937" y="415750"/>
                  <a:pt x="530011" y="424726"/>
                  <a:pt x="516484" y="424726"/>
                </a:cubicBezTo>
                <a:lnTo>
                  <a:pt x="233917" y="424726"/>
                </a:lnTo>
                <a:cubicBezTo>
                  <a:pt x="218787" y="424726"/>
                  <a:pt x="205971" y="413617"/>
                  <a:pt x="203835" y="398687"/>
                </a:cubicBezTo>
                <a:lnTo>
                  <a:pt x="173487" y="186281"/>
                </a:lnTo>
                <a:cubicBezTo>
                  <a:pt x="172241" y="177571"/>
                  <a:pt x="174822" y="168773"/>
                  <a:pt x="180607" y="162107"/>
                </a:cubicBezTo>
                <a:cubicBezTo>
                  <a:pt x="186392" y="155531"/>
                  <a:pt x="194758" y="151709"/>
                  <a:pt x="203568" y="151709"/>
                </a:cubicBezTo>
                <a:close/>
                <a:moveTo>
                  <a:pt x="15230" y="0"/>
                </a:moveTo>
                <a:cubicBezTo>
                  <a:pt x="19112" y="0"/>
                  <a:pt x="22984" y="1489"/>
                  <a:pt x="25921" y="4466"/>
                </a:cubicBezTo>
                <a:lnTo>
                  <a:pt x="132277" y="110661"/>
                </a:lnTo>
                <a:cubicBezTo>
                  <a:pt x="134591" y="112972"/>
                  <a:pt x="136104" y="115905"/>
                  <a:pt x="136549" y="119104"/>
                </a:cubicBezTo>
                <a:lnTo>
                  <a:pt x="186479" y="455464"/>
                </a:lnTo>
                <a:cubicBezTo>
                  <a:pt x="221278" y="457330"/>
                  <a:pt x="249847" y="482480"/>
                  <a:pt x="256700" y="515716"/>
                </a:cubicBezTo>
                <a:lnTo>
                  <a:pt x="411651" y="515716"/>
                </a:lnTo>
                <a:cubicBezTo>
                  <a:pt x="418682" y="481058"/>
                  <a:pt x="449387" y="455020"/>
                  <a:pt x="486055" y="455020"/>
                </a:cubicBezTo>
                <a:cubicBezTo>
                  <a:pt x="522813" y="455020"/>
                  <a:pt x="553429" y="481058"/>
                  <a:pt x="560460" y="515716"/>
                </a:cubicBezTo>
                <a:lnTo>
                  <a:pt x="592411" y="515716"/>
                </a:lnTo>
                <a:cubicBezTo>
                  <a:pt x="600777" y="515716"/>
                  <a:pt x="607630" y="522470"/>
                  <a:pt x="607630" y="530823"/>
                </a:cubicBezTo>
                <a:cubicBezTo>
                  <a:pt x="607630" y="539265"/>
                  <a:pt x="600777" y="546019"/>
                  <a:pt x="592411" y="546019"/>
                </a:cubicBezTo>
                <a:lnTo>
                  <a:pt x="560460" y="546019"/>
                </a:lnTo>
                <a:cubicBezTo>
                  <a:pt x="553429" y="580677"/>
                  <a:pt x="522813" y="606715"/>
                  <a:pt x="486055" y="606715"/>
                </a:cubicBezTo>
                <a:cubicBezTo>
                  <a:pt x="449387" y="606715"/>
                  <a:pt x="418682" y="580677"/>
                  <a:pt x="411651" y="546019"/>
                </a:cubicBezTo>
                <a:lnTo>
                  <a:pt x="256700" y="546019"/>
                </a:lnTo>
                <a:cubicBezTo>
                  <a:pt x="249669" y="580677"/>
                  <a:pt x="219053" y="606715"/>
                  <a:pt x="182296" y="606715"/>
                </a:cubicBezTo>
                <a:cubicBezTo>
                  <a:pt x="140376" y="606715"/>
                  <a:pt x="106378" y="572768"/>
                  <a:pt x="106378" y="530823"/>
                </a:cubicBezTo>
                <a:cubicBezTo>
                  <a:pt x="106378" y="498120"/>
                  <a:pt x="127293" y="470483"/>
                  <a:pt x="156396" y="459819"/>
                </a:cubicBezTo>
                <a:lnTo>
                  <a:pt x="107268" y="128524"/>
                </a:lnTo>
                <a:lnTo>
                  <a:pt x="4472" y="25883"/>
                </a:lnTo>
                <a:cubicBezTo>
                  <a:pt x="-1491" y="20017"/>
                  <a:pt x="-1491" y="10420"/>
                  <a:pt x="4472" y="4466"/>
                </a:cubicBezTo>
                <a:cubicBezTo>
                  <a:pt x="7453" y="1489"/>
                  <a:pt x="11347" y="0"/>
                  <a:pt x="1523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5"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市场分析</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46" name="PA-矩形 8"/>
          <p:cNvSpPr/>
          <p:nvPr>
            <p:custDataLst>
              <p:tags r:id="rId2"/>
            </p:custDataLst>
          </p:nvPr>
        </p:nvSpPr>
        <p:spPr>
          <a:xfrm>
            <a:off x="1014049" y="504017"/>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MARKET ANALYSIS</a:t>
            </a:r>
          </a:p>
        </p:txBody>
      </p:sp>
      <p:grpSp>
        <p:nvGrpSpPr>
          <p:cNvPr id="48" name="组合 47"/>
          <p:cNvGrpSpPr/>
          <p:nvPr/>
        </p:nvGrpSpPr>
        <p:grpSpPr>
          <a:xfrm>
            <a:off x="217540" y="1"/>
            <a:ext cx="730741" cy="812800"/>
            <a:chOff x="117754" y="1"/>
            <a:chExt cx="730741" cy="812800"/>
          </a:xfrm>
        </p:grpSpPr>
        <p:sp>
          <p:nvSpPr>
            <p:cNvPr id="49" name="矩形 48"/>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50" name="文本框 49"/>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04</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2" name="矩形 1"/>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3" name="矩形 2"/>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45"/>
                                        </p:tgtEl>
                                        <p:attrNameLst>
                                          <p:attrName>style.visibility</p:attrName>
                                        </p:attrNameLst>
                                      </p:cBhvr>
                                      <p:to>
                                        <p:strVal val="visible"/>
                                      </p:to>
                                    </p:set>
                                    <p:anim to="" calcmode="lin" valueType="num">
                                      <p:cBhvr>
                                        <p:cTn id="12" dur="700" fill="hold">
                                          <p:stCondLst>
                                            <p:cond delay="0"/>
                                          </p:stCondLst>
                                        </p:cTn>
                                        <p:tgtEl>
                                          <p:spTgt spid="45"/>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45"/>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45"/>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45"/>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46"/>
                                        </p:tgtEl>
                                        <p:attrNameLst>
                                          <p:attrName>style.visibility</p:attrName>
                                        </p:attrNameLst>
                                      </p:cBhvr>
                                      <p:to>
                                        <p:strVal val="visible"/>
                                      </p:to>
                                    </p:set>
                                    <p:anim to="" calcmode="lin" valueType="num">
                                      <p:cBhvr>
                                        <p:cTn id="18" dur="700" fill="hold">
                                          <p:stCondLst>
                                            <p:cond delay="0"/>
                                          </p:stCondLst>
                                        </p:cTn>
                                        <p:tgtEl>
                                          <p:spTgt spid="46"/>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46"/>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46"/>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46"/>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23"/>
                            </p:stCondLst>
                            <p:childTnLst>
                              <p:par>
                                <p:cTn id="23" presetID="2" presetClass="entr" presetSubtype="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1+#ppt_w/2"/>
                                          </p:val>
                                        </p:tav>
                                        <p:tav tm="100000">
                                          <p:val>
                                            <p:strVal val="#ppt_x"/>
                                          </p:val>
                                        </p:tav>
                                      </p:tavLst>
                                    </p:anim>
                                    <p:anim calcmode="lin" valueType="num">
                                      <p:cBhvr additive="base">
                                        <p:cTn id="34" dur="500" fill="hold"/>
                                        <p:tgtEl>
                                          <p:spTgt spid="34"/>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1+#ppt_w/2"/>
                                          </p:val>
                                        </p:tav>
                                        <p:tav tm="100000">
                                          <p:val>
                                            <p:strVal val="#ppt_x"/>
                                          </p:val>
                                        </p:tav>
                                      </p:tavLst>
                                    </p:anim>
                                    <p:anim calcmode="lin" valueType="num">
                                      <p:cBhvr additive="base">
                                        <p:cTn id="38" dur="500" fill="hold"/>
                                        <p:tgtEl>
                                          <p:spTgt spid="3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1+#ppt_w/2"/>
                                          </p:val>
                                        </p:tav>
                                        <p:tav tm="100000">
                                          <p:val>
                                            <p:strVal val="#ppt_x"/>
                                          </p:val>
                                        </p:tav>
                                      </p:tavLst>
                                    </p:anim>
                                    <p:anim calcmode="lin" valueType="num">
                                      <p:cBhvr additive="base">
                                        <p:cTn id="46" dur="500" fill="hold"/>
                                        <p:tgtEl>
                                          <p:spTgt spid="26"/>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1+#ppt_w/2"/>
                                          </p:val>
                                        </p:tav>
                                        <p:tav tm="100000">
                                          <p:val>
                                            <p:strVal val="#ppt_x"/>
                                          </p:val>
                                        </p:tav>
                                      </p:tavLst>
                                    </p:anim>
                                    <p:anim calcmode="lin" valueType="num">
                                      <p:cBhvr additive="base">
                                        <p:cTn id="50" dur="500" fill="hold"/>
                                        <p:tgtEl>
                                          <p:spTgt spid="35"/>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1+#ppt_w/2"/>
                                          </p:val>
                                        </p:tav>
                                        <p:tav tm="100000">
                                          <p:val>
                                            <p:strVal val="#ppt_x"/>
                                          </p:val>
                                        </p:tav>
                                      </p:tavLst>
                                    </p:anim>
                                    <p:anim calcmode="lin" valueType="num">
                                      <p:cBhvr additive="base">
                                        <p:cTn id="54" dur="500" fill="hold"/>
                                        <p:tgtEl>
                                          <p:spTgt spid="38"/>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1+#ppt_w/2"/>
                                          </p:val>
                                        </p:tav>
                                        <p:tav tm="100000">
                                          <p:val>
                                            <p:strVal val="#ppt_x"/>
                                          </p:val>
                                        </p:tav>
                                      </p:tavLst>
                                    </p:anim>
                                    <p:anim calcmode="lin" valueType="num">
                                      <p:cBhvr additive="base">
                                        <p:cTn id="58" dur="500" fill="hold"/>
                                        <p:tgtEl>
                                          <p:spTgt spid="1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1+#ppt_w/2"/>
                                          </p:val>
                                        </p:tav>
                                        <p:tav tm="100000">
                                          <p:val>
                                            <p:strVal val="#ppt_x"/>
                                          </p:val>
                                        </p:tav>
                                      </p:tavLst>
                                    </p:anim>
                                    <p:anim calcmode="lin" valueType="num">
                                      <p:cBhvr additive="base">
                                        <p:cTn id="62" dur="500" fill="hold"/>
                                        <p:tgtEl>
                                          <p:spTgt spid="30"/>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1+#ppt_w/2"/>
                                          </p:val>
                                        </p:tav>
                                        <p:tav tm="100000">
                                          <p:val>
                                            <p:strVal val="#ppt_x"/>
                                          </p:val>
                                        </p:tav>
                                      </p:tavLst>
                                    </p:anim>
                                    <p:anim calcmode="lin" valueType="num">
                                      <p:cBhvr additive="base">
                                        <p:cTn id="66" dur="500" fill="hold"/>
                                        <p:tgtEl>
                                          <p:spTgt spid="36"/>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additive="base">
                                        <p:cTn id="69" dur="500" fill="hold"/>
                                        <p:tgtEl>
                                          <p:spTgt spid="39"/>
                                        </p:tgtEl>
                                        <p:attrNameLst>
                                          <p:attrName>ppt_x</p:attrName>
                                        </p:attrNameLst>
                                      </p:cBhvr>
                                      <p:tavLst>
                                        <p:tav tm="0">
                                          <p:val>
                                            <p:strVal val="1+#ppt_w/2"/>
                                          </p:val>
                                        </p:tav>
                                        <p:tav tm="100000">
                                          <p:val>
                                            <p:strVal val="#ppt_x"/>
                                          </p:val>
                                        </p:tav>
                                      </p:tavLst>
                                    </p:anim>
                                    <p:anim calcmode="lin" valueType="num">
                                      <p:cBhvr additive="base">
                                        <p:cTn id="70" dur="500" fill="hold"/>
                                        <p:tgtEl>
                                          <p:spTgt spid="39"/>
                                        </p:tgtEl>
                                        <p:attrNameLst>
                                          <p:attrName>ppt_y</p:attrName>
                                        </p:attrNameLst>
                                      </p:cBhvr>
                                      <p:tavLst>
                                        <p:tav tm="0">
                                          <p:val>
                                            <p:strVal val="#ppt_y"/>
                                          </p:val>
                                        </p:tav>
                                        <p:tav tm="100000">
                                          <p:val>
                                            <p:strVal val="#ppt_y"/>
                                          </p:val>
                                        </p:tav>
                                      </p:tavLst>
                                    </p:anim>
                                  </p:childTnLst>
                                </p:cTn>
                              </p:par>
                            </p:childTnLst>
                          </p:cTn>
                        </p:par>
                        <p:par>
                          <p:cTn id="71" fill="hold">
                            <p:stCondLst>
                              <p:cond delay="1523"/>
                            </p:stCondLst>
                            <p:childTnLst>
                              <p:par>
                                <p:cTn id="72" presetID="22" presetClass="entr" presetSubtype="8" fill="hold"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left)">
                                      <p:cBhvr>
                                        <p:cTn id="74" dur="500"/>
                                        <p:tgtEl>
                                          <p:spTgt spid="10"/>
                                        </p:tgtEl>
                                      </p:cBhvr>
                                    </p:animEffect>
                                  </p:childTnLst>
                                </p:cTn>
                              </p:par>
                              <p:par>
                                <p:cTn id="75" presetID="22" presetClass="entr" presetSubtype="8"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500"/>
                                        <p:tgtEl>
                                          <p:spTgt spid="15"/>
                                        </p:tgtEl>
                                      </p:cBhvr>
                                    </p:animEffect>
                                  </p:childTnLst>
                                </p:cTn>
                              </p:par>
                              <p:par>
                                <p:cTn id="78" presetID="22" presetClass="entr" presetSubtype="8"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ipe(left)">
                                      <p:cBhvr>
                                        <p:cTn id="80" dur="500"/>
                                        <p:tgtEl>
                                          <p:spTgt spid="19"/>
                                        </p:tgtEl>
                                      </p:cBhvr>
                                    </p:animEffect>
                                  </p:childTnLst>
                                </p:cTn>
                              </p:par>
                              <p:par>
                                <p:cTn id="81" presetID="22" presetClass="entr" presetSubtype="8"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left)">
                                      <p:cBhvr>
                                        <p:cTn id="83" dur="500"/>
                                        <p:tgtEl>
                                          <p:spTgt spid="23"/>
                                        </p:tgtEl>
                                      </p:cBhvr>
                                    </p:animEffect>
                                  </p:childTnLst>
                                </p:cTn>
                              </p:par>
                              <p:par>
                                <p:cTn id="84" presetID="22" presetClass="entr" presetSubtype="8"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500"/>
                                        <p:tgtEl>
                                          <p:spTgt spid="27"/>
                                        </p:tgtEl>
                                      </p:cBhvr>
                                    </p:animEffect>
                                  </p:childTnLst>
                                </p:cTn>
                              </p:par>
                              <p:par>
                                <p:cTn id="87" presetID="22" presetClass="entr" presetSubtype="8"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wipe(left)">
                                      <p:cBhvr>
                                        <p:cTn id="89" dur="500"/>
                                        <p:tgtEl>
                                          <p:spTgt spid="31"/>
                                        </p:tgtEl>
                                      </p:cBhvr>
                                    </p:animEffect>
                                  </p:childTnLst>
                                </p:cTn>
                              </p:par>
                            </p:childTnLst>
                          </p:cTn>
                        </p:par>
                        <p:par>
                          <p:cTn id="90" fill="hold">
                            <p:stCondLst>
                              <p:cond delay="2023"/>
                            </p:stCondLst>
                            <p:childTnLst>
                              <p:par>
                                <p:cTn id="91" presetID="10" presetClass="entr" presetSubtype="0" fill="hold" grpId="0" nodeType="after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par>
                          <p:cTn id="94" fill="hold">
                            <p:stCondLst>
                              <p:cond delay="2523"/>
                            </p:stCondLst>
                            <p:childTnLst>
                              <p:par>
                                <p:cTn id="95" presetID="10" presetClass="entr" presetSubtype="0" fill="hold" grpId="0" nodeType="after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childTnLst>
                          </p:cTn>
                        </p:par>
                        <p:par>
                          <p:cTn id="98" fill="hold">
                            <p:stCondLst>
                              <p:cond delay="3023"/>
                            </p:stCondLst>
                            <p:childTnLst>
                              <p:par>
                                <p:cTn id="99" presetID="10" presetClass="entr" presetSubtype="0"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childTnLst>
                          </p:cTn>
                        </p:par>
                        <p:par>
                          <p:cTn id="102" fill="hold">
                            <p:stCondLst>
                              <p:cond delay="3523"/>
                            </p:stCondLst>
                            <p:childTnLst>
                              <p:par>
                                <p:cTn id="103" presetID="10" presetClass="entr" presetSubtype="0" fill="hold" grpId="0" nodeType="after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childTnLst>
                          </p:cTn>
                        </p:par>
                        <p:par>
                          <p:cTn id="106" fill="hold">
                            <p:stCondLst>
                              <p:cond delay="4023"/>
                            </p:stCondLst>
                            <p:childTnLst>
                              <p:par>
                                <p:cTn id="107" presetID="10" presetClass="entr" presetSubtype="0" fill="hold" grpId="0" nodeType="after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fade">
                                      <p:cBhvr>
                                        <p:cTn id="109" dur="500"/>
                                        <p:tgtEl>
                                          <p:spTgt spid="43"/>
                                        </p:tgtEl>
                                      </p:cBhvr>
                                    </p:animEffect>
                                  </p:childTnLst>
                                </p:cTn>
                              </p:par>
                            </p:childTnLst>
                          </p:cTn>
                        </p:par>
                        <p:par>
                          <p:cTn id="110" fill="hold">
                            <p:stCondLst>
                              <p:cond delay="4523"/>
                            </p:stCondLst>
                            <p:childTnLst>
                              <p:par>
                                <p:cTn id="111" presetID="10" presetClass="entr" presetSubtype="0" fill="hold" grpId="0" nodeType="after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fade">
                                      <p:cBhvr>
                                        <p:cTn id="113" dur="500"/>
                                        <p:tgtEl>
                                          <p:spTgt spid="44"/>
                                        </p:tgtEl>
                                      </p:cBhvr>
                                    </p:animEffect>
                                  </p:childTnLst>
                                </p:cTn>
                              </p:par>
                              <p:par>
                                <p:cTn id="114" presetID="12" presetClass="entr" presetSubtype="4" fill="hold" grpId="0" nodeType="withEffect">
                                  <p:stCondLst>
                                    <p:cond delay="0"/>
                                  </p:stCondLst>
                                  <p:childTnLst>
                                    <p:set>
                                      <p:cBhvr>
                                        <p:cTn id="115" dur="1" fill="hold">
                                          <p:stCondLst>
                                            <p:cond delay="0"/>
                                          </p:stCondLst>
                                        </p:cTn>
                                        <p:tgtEl>
                                          <p:spTgt spid="2"/>
                                        </p:tgtEl>
                                        <p:attrNameLst>
                                          <p:attrName>style.visibility</p:attrName>
                                        </p:attrNameLst>
                                      </p:cBhvr>
                                      <p:to>
                                        <p:strVal val="visible"/>
                                      </p:to>
                                    </p:set>
                                    <p:anim calcmode="lin" valueType="num">
                                      <p:cBhvr additive="base">
                                        <p:cTn id="116" dur="500"/>
                                        <p:tgtEl>
                                          <p:spTgt spid="2"/>
                                        </p:tgtEl>
                                        <p:attrNameLst>
                                          <p:attrName>ppt_y</p:attrName>
                                        </p:attrNameLst>
                                      </p:cBhvr>
                                      <p:tavLst>
                                        <p:tav tm="0">
                                          <p:val>
                                            <p:strVal val="#ppt_y+#ppt_h*1.125000"/>
                                          </p:val>
                                        </p:tav>
                                        <p:tav tm="100000">
                                          <p:val>
                                            <p:strVal val="#ppt_y"/>
                                          </p:val>
                                        </p:tav>
                                      </p:tavLst>
                                    </p:anim>
                                    <p:animEffect transition="in" filter="wipe(up)">
                                      <p:cBhvr>
                                        <p:cTn id="117" dur="500"/>
                                        <p:tgtEl>
                                          <p:spTgt spid="2"/>
                                        </p:tgtEl>
                                      </p:cBhvr>
                                    </p:animEffect>
                                  </p:childTnLst>
                                </p:cTn>
                              </p:par>
                              <p:par>
                                <p:cTn id="118" presetID="12" presetClass="entr" presetSubtype="4" fill="hold" grpId="0" nodeType="withEffect">
                                  <p:stCondLst>
                                    <p:cond delay="0"/>
                                  </p:stCondLst>
                                  <p:childTnLst>
                                    <p:set>
                                      <p:cBhvr>
                                        <p:cTn id="119" dur="1" fill="hold">
                                          <p:stCondLst>
                                            <p:cond delay="0"/>
                                          </p:stCondLst>
                                        </p:cTn>
                                        <p:tgtEl>
                                          <p:spTgt spid="3"/>
                                        </p:tgtEl>
                                        <p:attrNameLst>
                                          <p:attrName>style.visibility</p:attrName>
                                        </p:attrNameLst>
                                      </p:cBhvr>
                                      <p:to>
                                        <p:strVal val="visible"/>
                                      </p:to>
                                    </p:set>
                                    <p:anim calcmode="lin" valueType="num">
                                      <p:cBhvr additive="base">
                                        <p:cTn id="120" dur="500"/>
                                        <p:tgtEl>
                                          <p:spTgt spid="3"/>
                                        </p:tgtEl>
                                        <p:attrNameLst>
                                          <p:attrName>ppt_y</p:attrName>
                                        </p:attrNameLst>
                                      </p:cBhvr>
                                      <p:tavLst>
                                        <p:tav tm="0">
                                          <p:val>
                                            <p:strVal val="#ppt_y+#ppt_h*1.125000"/>
                                          </p:val>
                                        </p:tav>
                                        <p:tav tm="100000">
                                          <p:val>
                                            <p:strVal val="#ppt_y"/>
                                          </p:val>
                                        </p:tav>
                                      </p:tavLst>
                                    </p:anim>
                                    <p:animEffect transition="in" filter="wipe(up)">
                                      <p:cBhvr>
                                        <p:cTn id="1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2" grpId="0" animBg="1"/>
      <p:bldP spid="43" grpId="0" animBg="1"/>
      <p:bldP spid="40" grpId="0" animBg="1"/>
      <p:bldP spid="41" grpId="0" animBg="1"/>
      <p:bldP spid="9" grpId="0" bldLvl="0" animBg="1"/>
      <p:bldP spid="13" grpId="0" animBg="1"/>
      <p:bldP spid="14" grpId="0" bldLvl="0" animBg="1"/>
      <p:bldP spid="18" grpId="0" bldLvl="0" animBg="1"/>
      <p:bldP spid="22" grpId="0" bldLvl="0" animBg="1"/>
      <p:bldP spid="26" grpId="0" bldLvl="0" animBg="1"/>
      <p:bldP spid="30" grpId="0" bldLvl="0" animBg="1"/>
      <p:bldP spid="34" grpId="0" animBg="1"/>
      <p:bldP spid="35" grpId="0" animBg="1"/>
      <p:bldP spid="36" grpId="0" animBg="1"/>
      <p:bldP spid="37" grpId="0" animBg="1"/>
      <p:bldP spid="38" grpId="0" animBg="1"/>
      <p:bldP spid="39" grpId="0" animBg="1"/>
      <p:bldP spid="45" grpId="0"/>
      <p:bldP spid="46" grpId="0"/>
      <p:bldP spid="2" grpId="0" bldLvl="0" animBg="1"/>
      <p:bldP spid="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8276431" y="2293995"/>
            <a:ext cx="2522538" cy="949471"/>
            <a:chOff x="3159911" y="3408233"/>
            <a:chExt cx="1706754" cy="949471"/>
          </a:xfrm>
        </p:grpSpPr>
        <p:sp>
          <p:nvSpPr>
            <p:cNvPr id="15" name="矩形 14"/>
            <p:cNvSpPr/>
            <p:nvPr/>
          </p:nvSpPr>
          <p:spPr bwMode="auto">
            <a:xfrm>
              <a:off x="3165095" y="3731122"/>
              <a:ext cx="1551243" cy="62658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16" name="文本框 15"/>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17" name="组合 16"/>
          <p:cNvGrpSpPr/>
          <p:nvPr/>
        </p:nvGrpSpPr>
        <p:grpSpPr>
          <a:xfrm>
            <a:off x="8276431" y="3957123"/>
            <a:ext cx="2522538" cy="949471"/>
            <a:chOff x="3159911" y="3408233"/>
            <a:chExt cx="1706754" cy="949471"/>
          </a:xfrm>
        </p:grpSpPr>
        <p:sp>
          <p:nvSpPr>
            <p:cNvPr id="18" name="矩形 17"/>
            <p:cNvSpPr/>
            <p:nvPr/>
          </p:nvSpPr>
          <p:spPr bwMode="auto">
            <a:xfrm>
              <a:off x="3165095" y="3731122"/>
              <a:ext cx="1551243" cy="62658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19" name="文本框 18"/>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20" name="组合 19"/>
          <p:cNvGrpSpPr/>
          <p:nvPr/>
        </p:nvGrpSpPr>
        <p:grpSpPr>
          <a:xfrm>
            <a:off x="1393031" y="2293995"/>
            <a:ext cx="2522538" cy="949471"/>
            <a:chOff x="3159911" y="3408233"/>
            <a:chExt cx="1706754" cy="949471"/>
          </a:xfrm>
        </p:grpSpPr>
        <p:sp>
          <p:nvSpPr>
            <p:cNvPr id="21" name="矩形 20"/>
            <p:cNvSpPr/>
            <p:nvPr/>
          </p:nvSpPr>
          <p:spPr bwMode="auto">
            <a:xfrm>
              <a:off x="3315422" y="3731122"/>
              <a:ext cx="1551243" cy="626582"/>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22" name="文本框 21"/>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23" name="组合 22"/>
          <p:cNvGrpSpPr/>
          <p:nvPr/>
        </p:nvGrpSpPr>
        <p:grpSpPr>
          <a:xfrm>
            <a:off x="1393031" y="3957123"/>
            <a:ext cx="2522538" cy="949471"/>
            <a:chOff x="3159911" y="3408233"/>
            <a:chExt cx="1706754" cy="949471"/>
          </a:xfrm>
        </p:grpSpPr>
        <p:sp>
          <p:nvSpPr>
            <p:cNvPr id="24" name="矩形 23"/>
            <p:cNvSpPr/>
            <p:nvPr/>
          </p:nvSpPr>
          <p:spPr bwMode="auto">
            <a:xfrm>
              <a:off x="3315422" y="3731122"/>
              <a:ext cx="1551243" cy="626582"/>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25" name="文本框 24"/>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31" name="组合 30"/>
          <p:cNvGrpSpPr/>
          <p:nvPr/>
        </p:nvGrpSpPr>
        <p:grpSpPr>
          <a:xfrm>
            <a:off x="4362649" y="1819458"/>
            <a:ext cx="1610027" cy="1664294"/>
            <a:chOff x="4362649" y="1819458"/>
            <a:chExt cx="1610027" cy="1664294"/>
          </a:xfrm>
        </p:grpSpPr>
        <p:sp>
          <p:nvSpPr>
            <p:cNvPr id="10" name="任意多边形: 形状 9"/>
            <p:cNvSpPr/>
            <p:nvPr/>
          </p:nvSpPr>
          <p:spPr>
            <a:xfrm>
              <a:off x="4362649" y="1819458"/>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6" name="椭圆 21"/>
            <p:cNvSpPr/>
            <p:nvPr/>
          </p:nvSpPr>
          <p:spPr>
            <a:xfrm>
              <a:off x="4957864" y="2399542"/>
              <a:ext cx="419597" cy="504126"/>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grpSp>
        <p:nvGrpSpPr>
          <p:cNvPr id="30" name="组合 29"/>
          <p:cNvGrpSpPr/>
          <p:nvPr/>
        </p:nvGrpSpPr>
        <p:grpSpPr>
          <a:xfrm>
            <a:off x="4362649" y="3609586"/>
            <a:ext cx="1610027" cy="1664294"/>
            <a:chOff x="4362649" y="3609586"/>
            <a:chExt cx="1610027" cy="1664294"/>
          </a:xfrm>
        </p:grpSpPr>
        <p:sp>
          <p:nvSpPr>
            <p:cNvPr id="12" name="任意多边形: 形状 11"/>
            <p:cNvSpPr/>
            <p:nvPr/>
          </p:nvSpPr>
          <p:spPr>
            <a:xfrm>
              <a:off x="4362649" y="3609586"/>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333F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7" name="椭圆 22"/>
            <p:cNvSpPr/>
            <p:nvPr/>
          </p:nvSpPr>
          <p:spPr>
            <a:xfrm>
              <a:off x="4915600" y="4190070"/>
              <a:ext cx="504125" cy="503325"/>
            </a:xfrm>
            <a:custGeom>
              <a:avLst/>
              <a:gdLst>
                <a:gd name="connsiteX0" fmla="*/ 138699 w 603657"/>
                <a:gd name="connsiteY0" fmla="*/ 230325 h 602699"/>
                <a:gd name="connsiteX1" fmla="*/ 369371 w 603657"/>
                <a:gd name="connsiteY1" fmla="*/ 230325 h 602699"/>
                <a:gd name="connsiteX2" fmla="*/ 392837 w 603657"/>
                <a:gd name="connsiteY2" fmla="*/ 253753 h 602699"/>
                <a:gd name="connsiteX3" fmla="*/ 369371 w 603657"/>
                <a:gd name="connsiteY3" fmla="*/ 277180 h 602699"/>
                <a:gd name="connsiteX4" fmla="*/ 138699 w 603657"/>
                <a:gd name="connsiteY4" fmla="*/ 277180 h 602699"/>
                <a:gd name="connsiteX5" fmla="*/ 115233 w 603657"/>
                <a:gd name="connsiteY5" fmla="*/ 253753 h 602699"/>
                <a:gd name="connsiteX6" fmla="*/ 138699 w 603657"/>
                <a:gd name="connsiteY6" fmla="*/ 230325 h 602699"/>
                <a:gd name="connsiteX7" fmla="*/ 254159 w 603657"/>
                <a:gd name="connsiteY7" fmla="*/ 46866 h 602699"/>
                <a:gd name="connsiteX8" fmla="*/ 46936 w 603657"/>
                <a:gd name="connsiteY8" fmla="*/ 253780 h 602699"/>
                <a:gd name="connsiteX9" fmla="*/ 254159 w 603657"/>
                <a:gd name="connsiteY9" fmla="*/ 460460 h 602699"/>
                <a:gd name="connsiteX10" fmla="*/ 461147 w 603657"/>
                <a:gd name="connsiteY10" fmla="*/ 253780 h 602699"/>
                <a:gd name="connsiteX11" fmla="*/ 254159 w 603657"/>
                <a:gd name="connsiteY11" fmla="*/ 46866 h 602699"/>
                <a:gd name="connsiteX12" fmla="*/ 254159 w 603657"/>
                <a:gd name="connsiteY12" fmla="*/ 0 h 602699"/>
                <a:gd name="connsiteX13" fmla="*/ 508083 w 603657"/>
                <a:gd name="connsiteY13" fmla="*/ 253780 h 602699"/>
                <a:gd name="connsiteX14" fmla="*/ 449413 w 603657"/>
                <a:gd name="connsiteY14" fmla="*/ 415703 h 602699"/>
                <a:gd name="connsiteX15" fmla="*/ 596793 w 603657"/>
                <a:gd name="connsiteY15" fmla="*/ 562629 h 602699"/>
                <a:gd name="connsiteX16" fmla="*/ 596793 w 603657"/>
                <a:gd name="connsiteY16" fmla="*/ 595904 h 602699"/>
                <a:gd name="connsiteX17" fmla="*/ 580130 w 603657"/>
                <a:gd name="connsiteY17" fmla="*/ 602699 h 602699"/>
                <a:gd name="connsiteX18" fmla="*/ 563468 w 603657"/>
                <a:gd name="connsiteY18" fmla="*/ 595904 h 602699"/>
                <a:gd name="connsiteX19" fmla="*/ 416323 w 603657"/>
                <a:gd name="connsiteY19" fmla="*/ 448744 h 602699"/>
                <a:gd name="connsiteX20" fmla="*/ 254159 w 603657"/>
                <a:gd name="connsiteY20" fmla="*/ 507326 h 602699"/>
                <a:gd name="connsiteX21" fmla="*/ 0 w 603657"/>
                <a:gd name="connsiteY21" fmla="*/ 253780 h 602699"/>
                <a:gd name="connsiteX22" fmla="*/ 254159 w 603657"/>
                <a:gd name="connsiteY22" fmla="*/ 0 h 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3657" h="602699">
                  <a:moveTo>
                    <a:pt x="138699" y="230325"/>
                  </a:moveTo>
                  <a:lnTo>
                    <a:pt x="369371" y="230325"/>
                  </a:lnTo>
                  <a:cubicBezTo>
                    <a:pt x="382277" y="230325"/>
                    <a:pt x="392837" y="240633"/>
                    <a:pt x="392837" y="253753"/>
                  </a:cubicBezTo>
                  <a:cubicBezTo>
                    <a:pt x="392837" y="266638"/>
                    <a:pt x="382277" y="277180"/>
                    <a:pt x="369371" y="277180"/>
                  </a:cubicBezTo>
                  <a:lnTo>
                    <a:pt x="138699" y="277180"/>
                  </a:lnTo>
                  <a:cubicBezTo>
                    <a:pt x="125793" y="277180"/>
                    <a:pt x="115233" y="266638"/>
                    <a:pt x="115233" y="253753"/>
                  </a:cubicBezTo>
                  <a:cubicBezTo>
                    <a:pt x="115233" y="240633"/>
                    <a:pt x="125793" y="230325"/>
                    <a:pt x="138699" y="230325"/>
                  </a:cubicBezTo>
                  <a:close/>
                  <a:moveTo>
                    <a:pt x="254159" y="46866"/>
                  </a:moveTo>
                  <a:cubicBezTo>
                    <a:pt x="139870" y="46866"/>
                    <a:pt x="46936" y="139661"/>
                    <a:pt x="46936" y="253780"/>
                  </a:cubicBezTo>
                  <a:cubicBezTo>
                    <a:pt x="46936" y="367665"/>
                    <a:pt x="139870" y="460460"/>
                    <a:pt x="254159" y="460460"/>
                  </a:cubicBezTo>
                  <a:cubicBezTo>
                    <a:pt x="368214" y="460460"/>
                    <a:pt x="461147" y="367665"/>
                    <a:pt x="461147" y="253780"/>
                  </a:cubicBezTo>
                  <a:cubicBezTo>
                    <a:pt x="461147" y="139661"/>
                    <a:pt x="368214" y="46866"/>
                    <a:pt x="254159" y="46866"/>
                  </a:cubicBezTo>
                  <a:close/>
                  <a:moveTo>
                    <a:pt x="254159" y="0"/>
                  </a:moveTo>
                  <a:cubicBezTo>
                    <a:pt x="394029" y="0"/>
                    <a:pt x="508083" y="113885"/>
                    <a:pt x="508083" y="253780"/>
                  </a:cubicBezTo>
                  <a:cubicBezTo>
                    <a:pt x="508083" y="315175"/>
                    <a:pt x="486023" y="371649"/>
                    <a:pt x="449413" y="415703"/>
                  </a:cubicBezTo>
                  <a:lnTo>
                    <a:pt x="596793" y="562629"/>
                  </a:lnTo>
                  <a:cubicBezTo>
                    <a:pt x="605945" y="571767"/>
                    <a:pt x="605945" y="586765"/>
                    <a:pt x="596793" y="595904"/>
                  </a:cubicBezTo>
                  <a:cubicBezTo>
                    <a:pt x="592099" y="600356"/>
                    <a:pt x="586232" y="602699"/>
                    <a:pt x="580130" y="602699"/>
                  </a:cubicBezTo>
                  <a:cubicBezTo>
                    <a:pt x="574029" y="602699"/>
                    <a:pt x="568162" y="600356"/>
                    <a:pt x="563468" y="595904"/>
                  </a:cubicBezTo>
                  <a:lnTo>
                    <a:pt x="416323" y="448744"/>
                  </a:lnTo>
                  <a:cubicBezTo>
                    <a:pt x="372203" y="485299"/>
                    <a:pt x="315645" y="507326"/>
                    <a:pt x="254159" y="507326"/>
                  </a:cubicBezTo>
                  <a:cubicBezTo>
                    <a:pt x="114055" y="507326"/>
                    <a:pt x="0" y="393442"/>
                    <a:pt x="0" y="253780"/>
                  </a:cubicBezTo>
                  <a:cubicBezTo>
                    <a:pt x="0" y="113885"/>
                    <a:pt x="114055" y="0"/>
                    <a:pt x="2541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grpSp>
        <p:nvGrpSpPr>
          <p:cNvPr id="7" name="组合 6"/>
          <p:cNvGrpSpPr/>
          <p:nvPr/>
        </p:nvGrpSpPr>
        <p:grpSpPr>
          <a:xfrm>
            <a:off x="6235398" y="1819458"/>
            <a:ext cx="1610027" cy="1664294"/>
            <a:chOff x="6235398" y="1819458"/>
            <a:chExt cx="1610027" cy="1664294"/>
          </a:xfrm>
        </p:grpSpPr>
        <p:sp>
          <p:nvSpPr>
            <p:cNvPr id="11" name="任意多边形: 形状 10"/>
            <p:cNvSpPr/>
            <p:nvPr/>
          </p:nvSpPr>
          <p:spPr>
            <a:xfrm>
              <a:off x="6235398" y="1819458"/>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333F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8" name="椭圆 23"/>
            <p:cNvSpPr/>
            <p:nvPr/>
          </p:nvSpPr>
          <p:spPr>
            <a:xfrm>
              <a:off x="6811074" y="2407131"/>
              <a:ext cx="504126" cy="488949"/>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grpSp>
        <p:nvGrpSpPr>
          <p:cNvPr id="8" name="组合 7"/>
          <p:cNvGrpSpPr/>
          <p:nvPr/>
        </p:nvGrpSpPr>
        <p:grpSpPr>
          <a:xfrm>
            <a:off x="6235398" y="3609586"/>
            <a:ext cx="1610027" cy="1664294"/>
            <a:chOff x="6235398" y="3609586"/>
            <a:chExt cx="1610027" cy="1664294"/>
          </a:xfrm>
        </p:grpSpPr>
        <p:sp>
          <p:nvSpPr>
            <p:cNvPr id="13" name="任意多边形: 形状 12"/>
            <p:cNvSpPr/>
            <p:nvPr/>
          </p:nvSpPr>
          <p:spPr>
            <a:xfrm>
              <a:off x="6235398" y="3609586"/>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9" name="椭圆 24"/>
            <p:cNvSpPr/>
            <p:nvPr/>
          </p:nvSpPr>
          <p:spPr>
            <a:xfrm>
              <a:off x="6811074" y="4190051"/>
              <a:ext cx="504126" cy="503363"/>
            </a:xfrm>
            <a:custGeom>
              <a:avLst/>
              <a:gdLst>
                <a:gd name="connsiteX0" fmla="*/ 288111 w 575551"/>
                <a:gd name="connsiteY0" fmla="*/ 195956 h 574680"/>
                <a:gd name="connsiteX1" fmla="*/ 250987 w 575551"/>
                <a:gd name="connsiteY1" fmla="*/ 204012 h 574680"/>
                <a:gd name="connsiteX2" fmla="*/ 204180 w 575551"/>
                <a:gd name="connsiteY2" fmla="*/ 324853 h 574680"/>
                <a:gd name="connsiteX3" fmla="*/ 288111 w 575551"/>
                <a:gd name="connsiteY3" fmla="*/ 378828 h 574680"/>
                <a:gd name="connsiteX4" fmla="*/ 325234 w 575551"/>
                <a:gd name="connsiteY4" fmla="*/ 370772 h 574680"/>
                <a:gd name="connsiteX5" fmla="*/ 371234 w 575551"/>
                <a:gd name="connsiteY5" fmla="*/ 250737 h 574680"/>
                <a:gd name="connsiteX6" fmla="*/ 288111 w 575551"/>
                <a:gd name="connsiteY6" fmla="*/ 195956 h 574680"/>
                <a:gd name="connsiteX7" fmla="*/ 288111 w 575551"/>
                <a:gd name="connsiteY7" fmla="*/ 163732 h 574680"/>
                <a:gd name="connsiteX8" fmla="*/ 401094 w 575551"/>
                <a:gd name="connsiteY8" fmla="*/ 237042 h 574680"/>
                <a:gd name="connsiteX9" fmla="*/ 338146 w 575551"/>
                <a:gd name="connsiteY9" fmla="*/ 400579 h 574680"/>
                <a:gd name="connsiteX10" fmla="*/ 288111 w 575551"/>
                <a:gd name="connsiteY10" fmla="*/ 411052 h 574680"/>
                <a:gd name="connsiteX11" fmla="*/ 175127 w 575551"/>
                <a:gd name="connsiteY11" fmla="*/ 337742 h 574680"/>
                <a:gd name="connsiteX12" fmla="*/ 237268 w 575551"/>
                <a:gd name="connsiteY12" fmla="*/ 175011 h 574680"/>
                <a:gd name="connsiteX13" fmla="*/ 288111 w 575551"/>
                <a:gd name="connsiteY13" fmla="*/ 163732 h 574680"/>
                <a:gd name="connsiteX14" fmla="*/ 307478 w 575551"/>
                <a:gd name="connsiteY14" fmla="*/ 33198 h 574680"/>
                <a:gd name="connsiteX15" fmla="*/ 260674 w 575551"/>
                <a:gd name="connsiteY15" fmla="*/ 34004 h 574680"/>
                <a:gd name="connsiteX16" fmla="*/ 255025 w 575551"/>
                <a:gd name="connsiteY16" fmla="*/ 64624 h 574680"/>
                <a:gd name="connsiteX17" fmla="*/ 179171 w 575551"/>
                <a:gd name="connsiteY17" fmla="*/ 116999 h 574680"/>
                <a:gd name="connsiteX18" fmla="*/ 150120 w 575551"/>
                <a:gd name="connsiteY18" fmla="*/ 111359 h 574680"/>
                <a:gd name="connsiteX19" fmla="*/ 121876 w 575551"/>
                <a:gd name="connsiteY19" fmla="*/ 93631 h 574680"/>
                <a:gd name="connsiteX20" fmla="*/ 88791 w 575551"/>
                <a:gd name="connsiteY20" fmla="*/ 127474 h 574680"/>
                <a:gd name="connsiteX21" fmla="*/ 107351 w 575551"/>
                <a:gd name="connsiteY21" fmla="*/ 153259 h 574680"/>
                <a:gd name="connsiteX22" fmla="*/ 108965 w 575551"/>
                <a:gd name="connsiteY22" fmla="*/ 215304 h 574680"/>
                <a:gd name="connsiteX23" fmla="*/ 66196 w 575551"/>
                <a:gd name="connsiteY23" fmla="*/ 260427 h 574680"/>
                <a:gd name="connsiteX24" fmla="*/ 33110 w 575551"/>
                <a:gd name="connsiteY24" fmla="*/ 267679 h 574680"/>
                <a:gd name="connsiteX25" fmla="*/ 33917 w 575551"/>
                <a:gd name="connsiteY25" fmla="*/ 314414 h 574680"/>
                <a:gd name="connsiteX26" fmla="*/ 65389 w 575551"/>
                <a:gd name="connsiteY26" fmla="*/ 320055 h 574680"/>
                <a:gd name="connsiteX27" fmla="*/ 110579 w 575551"/>
                <a:gd name="connsiteY27" fmla="*/ 362761 h 574680"/>
                <a:gd name="connsiteX28" fmla="*/ 112193 w 575551"/>
                <a:gd name="connsiteY28" fmla="*/ 424806 h 574680"/>
                <a:gd name="connsiteX29" fmla="*/ 93633 w 575551"/>
                <a:gd name="connsiteY29" fmla="*/ 453008 h 574680"/>
                <a:gd name="connsiteX30" fmla="*/ 127525 w 575551"/>
                <a:gd name="connsiteY30" fmla="*/ 486045 h 574680"/>
                <a:gd name="connsiteX31" fmla="*/ 154155 w 575551"/>
                <a:gd name="connsiteY31" fmla="*/ 467512 h 574680"/>
                <a:gd name="connsiteX32" fmla="*/ 187240 w 575551"/>
                <a:gd name="connsiteY32" fmla="*/ 460260 h 574680"/>
                <a:gd name="connsiteX33" fmla="*/ 261481 w 575551"/>
                <a:gd name="connsiteY33" fmla="*/ 508606 h 574680"/>
                <a:gd name="connsiteX34" fmla="*/ 268743 w 575551"/>
                <a:gd name="connsiteY34" fmla="*/ 541643 h 574680"/>
                <a:gd name="connsiteX35" fmla="*/ 315547 w 575551"/>
                <a:gd name="connsiteY35" fmla="*/ 541643 h 574680"/>
                <a:gd name="connsiteX36" fmla="*/ 321196 w 575551"/>
                <a:gd name="connsiteY36" fmla="*/ 508606 h 574680"/>
                <a:gd name="connsiteX37" fmla="*/ 397050 w 575551"/>
                <a:gd name="connsiteY37" fmla="*/ 457037 h 574680"/>
                <a:gd name="connsiteX38" fmla="*/ 426101 w 575551"/>
                <a:gd name="connsiteY38" fmla="*/ 461871 h 574680"/>
                <a:gd name="connsiteX39" fmla="*/ 454345 w 575551"/>
                <a:gd name="connsiteY39" fmla="*/ 481210 h 574680"/>
                <a:gd name="connsiteX40" fmla="*/ 487430 w 575551"/>
                <a:gd name="connsiteY40" fmla="*/ 446562 h 574680"/>
                <a:gd name="connsiteX41" fmla="*/ 468870 w 575551"/>
                <a:gd name="connsiteY41" fmla="*/ 420777 h 574680"/>
                <a:gd name="connsiteX42" fmla="*/ 510025 w 575551"/>
                <a:gd name="connsiteY42" fmla="*/ 313609 h 574680"/>
                <a:gd name="connsiteX43" fmla="*/ 543111 w 575551"/>
                <a:gd name="connsiteY43" fmla="*/ 306357 h 574680"/>
                <a:gd name="connsiteX44" fmla="*/ 541497 w 575551"/>
                <a:gd name="connsiteY44" fmla="*/ 258816 h 574680"/>
                <a:gd name="connsiteX45" fmla="*/ 510832 w 575551"/>
                <a:gd name="connsiteY45" fmla="*/ 253981 h 574680"/>
                <a:gd name="connsiteX46" fmla="*/ 464028 w 575551"/>
                <a:gd name="connsiteY46" fmla="*/ 149230 h 574680"/>
                <a:gd name="connsiteX47" fmla="*/ 481781 w 575551"/>
                <a:gd name="connsiteY47" fmla="*/ 121028 h 574680"/>
                <a:gd name="connsiteX48" fmla="*/ 447889 w 575551"/>
                <a:gd name="connsiteY48" fmla="*/ 88797 h 574680"/>
                <a:gd name="connsiteX49" fmla="*/ 422066 w 575551"/>
                <a:gd name="connsiteY49" fmla="*/ 106524 h 574680"/>
                <a:gd name="connsiteX50" fmla="*/ 388981 w 575551"/>
                <a:gd name="connsiteY50" fmla="*/ 113776 h 574680"/>
                <a:gd name="connsiteX51" fmla="*/ 314740 w 575551"/>
                <a:gd name="connsiteY51" fmla="*/ 65429 h 574680"/>
                <a:gd name="connsiteX52" fmla="*/ 307478 w 575551"/>
                <a:gd name="connsiteY52" fmla="*/ 33198 h 574680"/>
                <a:gd name="connsiteX53" fmla="*/ 327652 w 575551"/>
                <a:gd name="connsiteY53" fmla="*/ 2579 h 574680"/>
                <a:gd name="connsiteX54" fmla="*/ 338142 w 575551"/>
                <a:gd name="connsiteY54" fmla="*/ 9831 h 574680"/>
                <a:gd name="connsiteX55" fmla="*/ 340563 w 575551"/>
                <a:gd name="connsiteY55" fmla="*/ 21917 h 574680"/>
                <a:gd name="connsiteX56" fmla="*/ 343791 w 575551"/>
                <a:gd name="connsiteY56" fmla="*/ 52537 h 574680"/>
                <a:gd name="connsiteX57" fmla="*/ 388981 w 575551"/>
                <a:gd name="connsiteY57" fmla="*/ 81545 h 574680"/>
                <a:gd name="connsiteX58" fmla="*/ 409155 w 575551"/>
                <a:gd name="connsiteY58" fmla="*/ 76710 h 574680"/>
                <a:gd name="connsiteX59" fmla="*/ 430943 w 575551"/>
                <a:gd name="connsiteY59" fmla="*/ 57372 h 574680"/>
                <a:gd name="connsiteX60" fmla="*/ 441433 w 575551"/>
                <a:gd name="connsiteY60" fmla="*/ 50120 h 574680"/>
                <a:gd name="connsiteX61" fmla="*/ 454345 w 575551"/>
                <a:gd name="connsiteY61" fmla="*/ 52537 h 574680"/>
                <a:gd name="connsiteX62" fmla="*/ 517288 w 575551"/>
                <a:gd name="connsiteY62" fmla="*/ 113776 h 574680"/>
                <a:gd name="connsiteX63" fmla="*/ 519709 w 575551"/>
                <a:gd name="connsiteY63" fmla="*/ 125863 h 574680"/>
                <a:gd name="connsiteX64" fmla="*/ 513253 w 575551"/>
                <a:gd name="connsiteY64" fmla="*/ 137143 h 574680"/>
                <a:gd name="connsiteX65" fmla="*/ 493886 w 575551"/>
                <a:gd name="connsiteY65" fmla="*/ 160511 h 574680"/>
                <a:gd name="connsiteX66" fmla="*/ 522130 w 575551"/>
                <a:gd name="connsiteY66" fmla="*/ 224167 h 574680"/>
                <a:gd name="connsiteX67" fmla="*/ 551987 w 575551"/>
                <a:gd name="connsiteY67" fmla="*/ 225779 h 574680"/>
                <a:gd name="connsiteX68" fmla="*/ 564092 w 575551"/>
                <a:gd name="connsiteY68" fmla="*/ 227391 h 574680"/>
                <a:gd name="connsiteX69" fmla="*/ 571354 w 575551"/>
                <a:gd name="connsiteY69" fmla="*/ 238671 h 574680"/>
                <a:gd name="connsiteX70" fmla="*/ 572968 w 575551"/>
                <a:gd name="connsiteY70" fmla="*/ 326501 h 574680"/>
                <a:gd name="connsiteX71" fmla="*/ 566513 w 575551"/>
                <a:gd name="connsiteY71" fmla="*/ 336976 h 574680"/>
                <a:gd name="connsiteX72" fmla="*/ 553601 w 575551"/>
                <a:gd name="connsiteY72" fmla="*/ 339393 h 574680"/>
                <a:gd name="connsiteX73" fmla="*/ 522937 w 575551"/>
                <a:gd name="connsiteY73" fmla="*/ 342617 h 574680"/>
                <a:gd name="connsiteX74" fmla="*/ 497921 w 575551"/>
                <a:gd name="connsiteY74" fmla="*/ 407884 h 574680"/>
                <a:gd name="connsiteX75" fmla="*/ 518095 w 575551"/>
                <a:gd name="connsiteY75" fmla="*/ 429640 h 574680"/>
                <a:gd name="connsiteX76" fmla="*/ 526164 w 575551"/>
                <a:gd name="connsiteY76" fmla="*/ 440116 h 574680"/>
                <a:gd name="connsiteX77" fmla="*/ 522937 w 575551"/>
                <a:gd name="connsiteY77" fmla="*/ 453008 h 574680"/>
                <a:gd name="connsiteX78" fmla="*/ 461607 w 575551"/>
                <a:gd name="connsiteY78" fmla="*/ 516664 h 574680"/>
                <a:gd name="connsiteX79" fmla="*/ 449503 w 575551"/>
                <a:gd name="connsiteY79" fmla="*/ 519082 h 574680"/>
                <a:gd name="connsiteX80" fmla="*/ 438205 w 575551"/>
                <a:gd name="connsiteY80" fmla="*/ 511830 h 574680"/>
                <a:gd name="connsiteX81" fmla="*/ 414804 w 575551"/>
                <a:gd name="connsiteY81" fmla="*/ 492491 h 574680"/>
                <a:gd name="connsiteX82" fmla="*/ 397050 w 575551"/>
                <a:gd name="connsiteY82" fmla="*/ 489268 h 574680"/>
                <a:gd name="connsiteX83" fmla="*/ 351054 w 575551"/>
                <a:gd name="connsiteY83" fmla="*/ 520693 h 574680"/>
                <a:gd name="connsiteX84" fmla="*/ 349440 w 575551"/>
                <a:gd name="connsiteY84" fmla="*/ 550507 h 574680"/>
                <a:gd name="connsiteX85" fmla="*/ 347826 w 575551"/>
                <a:gd name="connsiteY85" fmla="*/ 563399 h 574680"/>
                <a:gd name="connsiteX86" fmla="*/ 336528 w 575551"/>
                <a:gd name="connsiteY86" fmla="*/ 570651 h 574680"/>
                <a:gd name="connsiteX87" fmla="*/ 288110 w 575551"/>
                <a:gd name="connsiteY87" fmla="*/ 574680 h 574680"/>
                <a:gd name="connsiteX88" fmla="*/ 248569 w 575551"/>
                <a:gd name="connsiteY88" fmla="*/ 572263 h 574680"/>
                <a:gd name="connsiteX89" fmla="*/ 237272 w 575551"/>
                <a:gd name="connsiteY89" fmla="*/ 565011 h 574680"/>
                <a:gd name="connsiteX90" fmla="*/ 234851 w 575551"/>
                <a:gd name="connsiteY90" fmla="*/ 552924 h 574680"/>
                <a:gd name="connsiteX91" fmla="*/ 232430 w 575551"/>
                <a:gd name="connsiteY91" fmla="*/ 521499 h 574680"/>
                <a:gd name="connsiteX92" fmla="*/ 187240 w 575551"/>
                <a:gd name="connsiteY92" fmla="*/ 492491 h 574680"/>
                <a:gd name="connsiteX93" fmla="*/ 167066 w 575551"/>
                <a:gd name="connsiteY93" fmla="*/ 496520 h 574680"/>
                <a:gd name="connsiteX94" fmla="*/ 144471 w 575551"/>
                <a:gd name="connsiteY94" fmla="*/ 516664 h 574680"/>
                <a:gd name="connsiteX95" fmla="*/ 133981 w 575551"/>
                <a:gd name="connsiteY95" fmla="*/ 524722 h 574680"/>
                <a:gd name="connsiteX96" fmla="*/ 121069 w 575551"/>
                <a:gd name="connsiteY96" fmla="*/ 522305 h 574680"/>
                <a:gd name="connsiteX97" fmla="*/ 58126 w 575551"/>
                <a:gd name="connsiteY97" fmla="*/ 460260 h 574680"/>
                <a:gd name="connsiteX98" fmla="*/ 54898 w 575551"/>
                <a:gd name="connsiteY98" fmla="*/ 448173 h 574680"/>
                <a:gd name="connsiteX99" fmla="*/ 62161 w 575551"/>
                <a:gd name="connsiteY99" fmla="*/ 436892 h 574680"/>
                <a:gd name="connsiteX100" fmla="*/ 82335 w 575551"/>
                <a:gd name="connsiteY100" fmla="*/ 413525 h 574680"/>
                <a:gd name="connsiteX101" fmla="*/ 81528 w 575551"/>
                <a:gd name="connsiteY101" fmla="*/ 375653 h 574680"/>
                <a:gd name="connsiteX102" fmla="*/ 54091 w 575551"/>
                <a:gd name="connsiteY102" fmla="*/ 349869 h 574680"/>
                <a:gd name="connsiteX103" fmla="*/ 24234 w 575551"/>
                <a:gd name="connsiteY103" fmla="*/ 348257 h 574680"/>
                <a:gd name="connsiteX104" fmla="*/ 11322 w 575551"/>
                <a:gd name="connsiteY104" fmla="*/ 346645 h 574680"/>
                <a:gd name="connsiteX105" fmla="*/ 4060 w 575551"/>
                <a:gd name="connsiteY105" fmla="*/ 335365 h 574680"/>
                <a:gd name="connsiteX106" fmla="*/ 3253 w 575551"/>
                <a:gd name="connsiteY106" fmla="*/ 247535 h 574680"/>
                <a:gd name="connsiteX107" fmla="*/ 9708 w 575551"/>
                <a:gd name="connsiteY107" fmla="*/ 236254 h 574680"/>
                <a:gd name="connsiteX108" fmla="*/ 22620 w 575551"/>
                <a:gd name="connsiteY108" fmla="*/ 233837 h 574680"/>
                <a:gd name="connsiteX109" fmla="*/ 53284 w 575551"/>
                <a:gd name="connsiteY109" fmla="*/ 230614 h 574680"/>
                <a:gd name="connsiteX110" fmla="*/ 79107 w 575551"/>
                <a:gd name="connsiteY110" fmla="*/ 204023 h 574680"/>
                <a:gd name="connsiteX111" fmla="*/ 78300 w 575551"/>
                <a:gd name="connsiteY111" fmla="*/ 166152 h 574680"/>
                <a:gd name="connsiteX112" fmla="*/ 58126 w 575551"/>
                <a:gd name="connsiteY112" fmla="*/ 144395 h 574680"/>
                <a:gd name="connsiteX113" fmla="*/ 50864 w 575551"/>
                <a:gd name="connsiteY113" fmla="*/ 133920 h 574680"/>
                <a:gd name="connsiteX114" fmla="*/ 53284 w 575551"/>
                <a:gd name="connsiteY114" fmla="*/ 121028 h 574680"/>
                <a:gd name="connsiteX115" fmla="*/ 114614 w 575551"/>
                <a:gd name="connsiteY115" fmla="*/ 58177 h 574680"/>
                <a:gd name="connsiteX116" fmla="*/ 127525 w 575551"/>
                <a:gd name="connsiteY116" fmla="*/ 54954 h 574680"/>
                <a:gd name="connsiteX117" fmla="*/ 138015 w 575551"/>
                <a:gd name="connsiteY117" fmla="*/ 62206 h 574680"/>
                <a:gd name="connsiteX118" fmla="*/ 161417 w 575551"/>
                <a:gd name="connsiteY118" fmla="*/ 81545 h 574680"/>
                <a:gd name="connsiteX119" fmla="*/ 179171 w 575551"/>
                <a:gd name="connsiteY119" fmla="*/ 84768 h 574680"/>
                <a:gd name="connsiteX120" fmla="*/ 225167 w 575551"/>
                <a:gd name="connsiteY120" fmla="*/ 53343 h 574680"/>
                <a:gd name="connsiteX121" fmla="*/ 226781 w 575551"/>
                <a:gd name="connsiteY121" fmla="*/ 24335 h 574680"/>
                <a:gd name="connsiteX122" fmla="*/ 229202 w 575551"/>
                <a:gd name="connsiteY122" fmla="*/ 11442 h 574680"/>
                <a:gd name="connsiteX123" fmla="*/ 239693 w 575551"/>
                <a:gd name="connsiteY123" fmla="*/ 4190 h 574680"/>
                <a:gd name="connsiteX124" fmla="*/ 327652 w 575551"/>
                <a:gd name="connsiteY124" fmla="*/ 2579 h 5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75551" h="574680">
                  <a:moveTo>
                    <a:pt x="288111" y="195956"/>
                  </a:moveTo>
                  <a:cubicBezTo>
                    <a:pt x="275198" y="195956"/>
                    <a:pt x="262286" y="199179"/>
                    <a:pt x="250987" y="204012"/>
                  </a:cubicBezTo>
                  <a:cubicBezTo>
                    <a:pt x="204987" y="224958"/>
                    <a:pt x="184004" y="278933"/>
                    <a:pt x="204180" y="324853"/>
                  </a:cubicBezTo>
                  <a:cubicBezTo>
                    <a:pt x="218706" y="357882"/>
                    <a:pt x="251794" y="378828"/>
                    <a:pt x="288111" y="378828"/>
                  </a:cubicBezTo>
                  <a:cubicBezTo>
                    <a:pt x="301023" y="378828"/>
                    <a:pt x="313128" y="376411"/>
                    <a:pt x="325234" y="370772"/>
                  </a:cubicBezTo>
                  <a:cubicBezTo>
                    <a:pt x="371234" y="350632"/>
                    <a:pt x="392217" y="296657"/>
                    <a:pt x="371234" y="250737"/>
                  </a:cubicBezTo>
                  <a:cubicBezTo>
                    <a:pt x="356708" y="217708"/>
                    <a:pt x="323620" y="195956"/>
                    <a:pt x="288111" y="195956"/>
                  </a:cubicBezTo>
                  <a:close/>
                  <a:moveTo>
                    <a:pt x="288111" y="163732"/>
                  </a:moveTo>
                  <a:cubicBezTo>
                    <a:pt x="336532" y="163732"/>
                    <a:pt x="380919" y="192734"/>
                    <a:pt x="401094" y="237042"/>
                  </a:cubicBezTo>
                  <a:cubicBezTo>
                    <a:pt x="428533" y="299879"/>
                    <a:pt x="400287" y="372383"/>
                    <a:pt x="338146" y="400579"/>
                  </a:cubicBezTo>
                  <a:cubicBezTo>
                    <a:pt x="322006" y="407830"/>
                    <a:pt x="305058" y="411052"/>
                    <a:pt x="288111" y="411052"/>
                  </a:cubicBezTo>
                  <a:cubicBezTo>
                    <a:pt x="238882" y="411052"/>
                    <a:pt x="194496" y="382050"/>
                    <a:pt x="175127" y="337742"/>
                  </a:cubicBezTo>
                  <a:cubicBezTo>
                    <a:pt x="146881" y="275711"/>
                    <a:pt x="175127" y="202401"/>
                    <a:pt x="237268" y="175011"/>
                  </a:cubicBezTo>
                  <a:cubicBezTo>
                    <a:pt x="253408" y="167760"/>
                    <a:pt x="270356" y="163732"/>
                    <a:pt x="288111" y="163732"/>
                  </a:cubicBezTo>
                  <a:close/>
                  <a:moveTo>
                    <a:pt x="307478" y="33198"/>
                  </a:moveTo>
                  <a:cubicBezTo>
                    <a:pt x="292145" y="31587"/>
                    <a:pt x="276006" y="32392"/>
                    <a:pt x="260674" y="34004"/>
                  </a:cubicBezTo>
                  <a:cubicBezTo>
                    <a:pt x="260674" y="44479"/>
                    <a:pt x="259060" y="54954"/>
                    <a:pt x="255025" y="64624"/>
                  </a:cubicBezTo>
                  <a:cubicBezTo>
                    <a:pt x="242921" y="96049"/>
                    <a:pt x="212256" y="116999"/>
                    <a:pt x="179171" y="116999"/>
                  </a:cubicBezTo>
                  <a:cubicBezTo>
                    <a:pt x="168680" y="116999"/>
                    <a:pt x="158997" y="115387"/>
                    <a:pt x="150120" y="111359"/>
                  </a:cubicBezTo>
                  <a:cubicBezTo>
                    <a:pt x="139629" y="107330"/>
                    <a:pt x="129946" y="101689"/>
                    <a:pt x="121876" y="93631"/>
                  </a:cubicBezTo>
                  <a:cubicBezTo>
                    <a:pt x="109772" y="103301"/>
                    <a:pt x="99281" y="114582"/>
                    <a:pt x="88791" y="127474"/>
                  </a:cubicBezTo>
                  <a:cubicBezTo>
                    <a:pt x="96860" y="134726"/>
                    <a:pt x="103316" y="143590"/>
                    <a:pt x="107351" y="153259"/>
                  </a:cubicBezTo>
                  <a:cubicBezTo>
                    <a:pt x="116228" y="172598"/>
                    <a:pt x="117034" y="195160"/>
                    <a:pt x="108965" y="215304"/>
                  </a:cubicBezTo>
                  <a:cubicBezTo>
                    <a:pt x="100895" y="235448"/>
                    <a:pt x="86370" y="251564"/>
                    <a:pt x="66196" y="260427"/>
                  </a:cubicBezTo>
                  <a:cubicBezTo>
                    <a:pt x="55705" y="265262"/>
                    <a:pt x="44408" y="267679"/>
                    <a:pt x="33110" y="267679"/>
                  </a:cubicBezTo>
                  <a:cubicBezTo>
                    <a:pt x="31496" y="282989"/>
                    <a:pt x="32303" y="299105"/>
                    <a:pt x="33917" y="314414"/>
                  </a:cubicBezTo>
                  <a:cubicBezTo>
                    <a:pt x="44408" y="313609"/>
                    <a:pt x="55705" y="316026"/>
                    <a:pt x="65389" y="320055"/>
                  </a:cubicBezTo>
                  <a:cubicBezTo>
                    <a:pt x="85563" y="327307"/>
                    <a:pt x="101702" y="342617"/>
                    <a:pt x="110579" y="362761"/>
                  </a:cubicBezTo>
                  <a:cubicBezTo>
                    <a:pt x="119455" y="382100"/>
                    <a:pt x="120262" y="404661"/>
                    <a:pt x="112193" y="424806"/>
                  </a:cubicBezTo>
                  <a:cubicBezTo>
                    <a:pt x="108158" y="435281"/>
                    <a:pt x="101702" y="444950"/>
                    <a:pt x="93633" y="453008"/>
                  </a:cubicBezTo>
                  <a:cubicBezTo>
                    <a:pt x="104123" y="465095"/>
                    <a:pt x="115421" y="476375"/>
                    <a:pt x="127525" y="486045"/>
                  </a:cubicBezTo>
                  <a:cubicBezTo>
                    <a:pt x="134788" y="477987"/>
                    <a:pt x="143664" y="471541"/>
                    <a:pt x="154155" y="467512"/>
                  </a:cubicBezTo>
                  <a:cubicBezTo>
                    <a:pt x="164645" y="462677"/>
                    <a:pt x="175943" y="460260"/>
                    <a:pt x="187240" y="460260"/>
                  </a:cubicBezTo>
                  <a:cubicBezTo>
                    <a:pt x="219519" y="460260"/>
                    <a:pt x="248569" y="478793"/>
                    <a:pt x="261481" y="508606"/>
                  </a:cubicBezTo>
                  <a:cubicBezTo>
                    <a:pt x="266323" y="519082"/>
                    <a:pt x="268743" y="530362"/>
                    <a:pt x="268743" y="541643"/>
                  </a:cubicBezTo>
                  <a:cubicBezTo>
                    <a:pt x="284076" y="543255"/>
                    <a:pt x="300215" y="543255"/>
                    <a:pt x="315547" y="541643"/>
                  </a:cubicBezTo>
                  <a:cubicBezTo>
                    <a:pt x="315547" y="530362"/>
                    <a:pt x="317161" y="519082"/>
                    <a:pt x="321196" y="508606"/>
                  </a:cubicBezTo>
                  <a:cubicBezTo>
                    <a:pt x="333300" y="477987"/>
                    <a:pt x="363965" y="457037"/>
                    <a:pt x="397050" y="457037"/>
                  </a:cubicBezTo>
                  <a:cubicBezTo>
                    <a:pt x="406734" y="457037"/>
                    <a:pt x="417224" y="458648"/>
                    <a:pt x="426101" y="461871"/>
                  </a:cubicBezTo>
                  <a:cubicBezTo>
                    <a:pt x="437399" y="466706"/>
                    <a:pt x="446275" y="472347"/>
                    <a:pt x="454345" y="481210"/>
                  </a:cubicBezTo>
                  <a:cubicBezTo>
                    <a:pt x="466449" y="470735"/>
                    <a:pt x="477747" y="459454"/>
                    <a:pt x="487430" y="446562"/>
                  </a:cubicBezTo>
                  <a:cubicBezTo>
                    <a:pt x="479361" y="439310"/>
                    <a:pt x="472905" y="430446"/>
                    <a:pt x="468870" y="420777"/>
                  </a:cubicBezTo>
                  <a:cubicBezTo>
                    <a:pt x="450310" y="379682"/>
                    <a:pt x="468870" y="331336"/>
                    <a:pt x="510025" y="313609"/>
                  </a:cubicBezTo>
                  <a:cubicBezTo>
                    <a:pt x="520516" y="308774"/>
                    <a:pt x="531006" y="306357"/>
                    <a:pt x="543111" y="306357"/>
                  </a:cubicBezTo>
                  <a:cubicBezTo>
                    <a:pt x="543918" y="290241"/>
                    <a:pt x="543918" y="274931"/>
                    <a:pt x="541497" y="258816"/>
                  </a:cubicBezTo>
                  <a:cubicBezTo>
                    <a:pt x="531006" y="259622"/>
                    <a:pt x="520516" y="258010"/>
                    <a:pt x="510832" y="253981"/>
                  </a:cubicBezTo>
                  <a:cubicBezTo>
                    <a:pt x="468870" y="237866"/>
                    <a:pt x="447889" y="190325"/>
                    <a:pt x="464028" y="149230"/>
                  </a:cubicBezTo>
                  <a:cubicBezTo>
                    <a:pt x="468063" y="138755"/>
                    <a:pt x="473712" y="129086"/>
                    <a:pt x="481781" y="121028"/>
                  </a:cubicBezTo>
                  <a:cubicBezTo>
                    <a:pt x="471291" y="108941"/>
                    <a:pt x="459993" y="98466"/>
                    <a:pt x="447889" y="88797"/>
                  </a:cubicBezTo>
                  <a:cubicBezTo>
                    <a:pt x="440626" y="96049"/>
                    <a:pt x="431750" y="102495"/>
                    <a:pt x="422066" y="106524"/>
                  </a:cubicBezTo>
                  <a:cubicBezTo>
                    <a:pt x="411576" y="111359"/>
                    <a:pt x="400278" y="113776"/>
                    <a:pt x="388981" y="113776"/>
                  </a:cubicBezTo>
                  <a:cubicBezTo>
                    <a:pt x="356702" y="113776"/>
                    <a:pt x="327652" y="94437"/>
                    <a:pt x="314740" y="65429"/>
                  </a:cubicBezTo>
                  <a:cubicBezTo>
                    <a:pt x="309898" y="54954"/>
                    <a:pt x="307478" y="44479"/>
                    <a:pt x="307478" y="33198"/>
                  </a:cubicBezTo>
                  <a:close/>
                  <a:moveTo>
                    <a:pt x="327652" y="2579"/>
                  </a:moveTo>
                  <a:cubicBezTo>
                    <a:pt x="331686" y="3385"/>
                    <a:pt x="335721" y="5802"/>
                    <a:pt x="338142" y="9831"/>
                  </a:cubicBezTo>
                  <a:cubicBezTo>
                    <a:pt x="340563" y="13054"/>
                    <a:pt x="341370" y="17889"/>
                    <a:pt x="340563" y="21917"/>
                  </a:cubicBezTo>
                  <a:cubicBezTo>
                    <a:pt x="338949" y="32392"/>
                    <a:pt x="339756" y="42868"/>
                    <a:pt x="343791" y="52537"/>
                  </a:cubicBezTo>
                  <a:cubicBezTo>
                    <a:pt x="351861" y="70264"/>
                    <a:pt x="369614" y="81545"/>
                    <a:pt x="388981" y="81545"/>
                  </a:cubicBezTo>
                  <a:cubicBezTo>
                    <a:pt x="395436" y="81545"/>
                    <a:pt x="402699" y="79933"/>
                    <a:pt x="409155" y="76710"/>
                  </a:cubicBezTo>
                  <a:cubicBezTo>
                    <a:pt x="418031" y="72681"/>
                    <a:pt x="425294" y="66235"/>
                    <a:pt x="430943" y="57372"/>
                  </a:cubicBezTo>
                  <a:cubicBezTo>
                    <a:pt x="433364" y="54148"/>
                    <a:pt x="437399" y="50925"/>
                    <a:pt x="441433" y="50120"/>
                  </a:cubicBezTo>
                  <a:cubicBezTo>
                    <a:pt x="445468" y="49314"/>
                    <a:pt x="450310" y="50120"/>
                    <a:pt x="454345" y="52537"/>
                  </a:cubicBezTo>
                  <a:cubicBezTo>
                    <a:pt x="477747" y="69458"/>
                    <a:pt x="499535" y="90408"/>
                    <a:pt x="517288" y="113776"/>
                  </a:cubicBezTo>
                  <a:cubicBezTo>
                    <a:pt x="519709" y="116999"/>
                    <a:pt x="520516" y="121834"/>
                    <a:pt x="519709" y="125863"/>
                  </a:cubicBezTo>
                  <a:cubicBezTo>
                    <a:pt x="519709" y="130697"/>
                    <a:pt x="516481" y="134726"/>
                    <a:pt x="513253" y="137143"/>
                  </a:cubicBezTo>
                  <a:cubicBezTo>
                    <a:pt x="504376" y="142784"/>
                    <a:pt x="497114" y="150842"/>
                    <a:pt x="493886" y="160511"/>
                  </a:cubicBezTo>
                  <a:cubicBezTo>
                    <a:pt x="484202" y="185490"/>
                    <a:pt x="497114" y="214498"/>
                    <a:pt x="522130" y="224167"/>
                  </a:cubicBezTo>
                  <a:cubicBezTo>
                    <a:pt x="531813" y="227391"/>
                    <a:pt x="541497" y="228196"/>
                    <a:pt x="551987" y="225779"/>
                  </a:cubicBezTo>
                  <a:cubicBezTo>
                    <a:pt x="556022" y="224167"/>
                    <a:pt x="560864" y="224973"/>
                    <a:pt x="564092" y="227391"/>
                  </a:cubicBezTo>
                  <a:cubicBezTo>
                    <a:pt x="568126" y="229808"/>
                    <a:pt x="570547" y="233837"/>
                    <a:pt x="571354" y="238671"/>
                  </a:cubicBezTo>
                  <a:cubicBezTo>
                    <a:pt x="576196" y="267679"/>
                    <a:pt x="577003" y="296687"/>
                    <a:pt x="572968" y="326501"/>
                  </a:cubicBezTo>
                  <a:cubicBezTo>
                    <a:pt x="572161" y="330530"/>
                    <a:pt x="569740" y="334559"/>
                    <a:pt x="566513" y="336976"/>
                  </a:cubicBezTo>
                  <a:cubicBezTo>
                    <a:pt x="562478" y="339393"/>
                    <a:pt x="558443" y="341005"/>
                    <a:pt x="553601" y="339393"/>
                  </a:cubicBezTo>
                  <a:cubicBezTo>
                    <a:pt x="543111" y="337782"/>
                    <a:pt x="532620" y="338588"/>
                    <a:pt x="522937" y="342617"/>
                  </a:cubicBezTo>
                  <a:cubicBezTo>
                    <a:pt x="498728" y="353897"/>
                    <a:pt x="487430" y="382905"/>
                    <a:pt x="497921" y="407884"/>
                  </a:cubicBezTo>
                  <a:cubicBezTo>
                    <a:pt x="501956" y="416748"/>
                    <a:pt x="509218" y="424806"/>
                    <a:pt x="518095" y="429640"/>
                  </a:cubicBezTo>
                  <a:cubicBezTo>
                    <a:pt x="522130" y="432058"/>
                    <a:pt x="524550" y="436087"/>
                    <a:pt x="526164" y="440116"/>
                  </a:cubicBezTo>
                  <a:cubicBezTo>
                    <a:pt x="526971" y="444950"/>
                    <a:pt x="526164" y="448979"/>
                    <a:pt x="522937" y="453008"/>
                  </a:cubicBezTo>
                  <a:cubicBezTo>
                    <a:pt x="505990" y="477181"/>
                    <a:pt x="485816" y="498937"/>
                    <a:pt x="461607" y="516664"/>
                  </a:cubicBezTo>
                  <a:cubicBezTo>
                    <a:pt x="458380" y="519082"/>
                    <a:pt x="453538" y="520693"/>
                    <a:pt x="449503" y="519082"/>
                  </a:cubicBezTo>
                  <a:cubicBezTo>
                    <a:pt x="444661" y="518276"/>
                    <a:pt x="440626" y="515858"/>
                    <a:pt x="438205" y="511830"/>
                  </a:cubicBezTo>
                  <a:cubicBezTo>
                    <a:pt x="432557" y="502966"/>
                    <a:pt x="424487" y="495714"/>
                    <a:pt x="414804" y="492491"/>
                  </a:cubicBezTo>
                  <a:cubicBezTo>
                    <a:pt x="409155" y="490074"/>
                    <a:pt x="403506" y="489268"/>
                    <a:pt x="397050" y="489268"/>
                  </a:cubicBezTo>
                  <a:cubicBezTo>
                    <a:pt x="376876" y="489268"/>
                    <a:pt x="358316" y="501355"/>
                    <a:pt x="351054" y="520693"/>
                  </a:cubicBezTo>
                  <a:cubicBezTo>
                    <a:pt x="347826" y="530362"/>
                    <a:pt x="347019" y="540838"/>
                    <a:pt x="349440" y="550507"/>
                  </a:cubicBezTo>
                  <a:cubicBezTo>
                    <a:pt x="351054" y="555342"/>
                    <a:pt x="350247" y="559370"/>
                    <a:pt x="347826" y="563399"/>
                  </a:cubicBezTo>
                  <a:cubicBezTo>
                    <a:pt x="345405" y="567428"/>
                    <a:pt x="341370" y="569845"/>
                    <a:pt x="336528" y="570651"/>
                  </a:cubicBezTo>
                  <a:cubicBezTo>
                    <a:pt x="321196" y="573874"/>
                    <a:pt x="304250" y="574680"/>
                    <a:pt x="288110" y="574680"/>
                  </a:cubicBezTo>
                  <a:cubicBezTo>
                    <a:pt x="275199" y="574680"/>
                    <a:pt x="261481" y="573874"/>
                    <a:pt x="248569" y="572263"/>
                  </a:cubicBezTo>
                  <a:cubicBezTo>
                    <a:pt x="243728" y="571457"/>
                    <a:pt x="239693" y="569040"/>
                    <a:pt x="237272" y="565011"/>
                  </a:cubicBezTo>
                  <a:cubicBezTo>
                    <a:pt x="234851" y="561788"/>
                    <a:pt x="234044" y="556953"/>
                    <a:pt x="234851" y="552924"/>
                  </a:cubicBezTo>
                  <a:cubicBezTo>
                    <a:pt x="237272" y="542449"/>
                    <a:pt x="236465" y="531168"/>
                    <a:pt x="232430" y="521499"/>
                  </a:cubicBezTo>
                  <a:cubicBezTo>
                    <a:pt x="224360" y="503772"/>
                    <a:pt x="206607" y="492491"/>
                    <a:pt x="187240" y="492491"/>
                  </a:cubicBezTo>
                  <a:cubicBezTo>
                    <a:pt x="179978" y="492491"/>
                    <a:pt x="173522" y="494103"/>
                    <a:pt x="167066" y="496520"/>
                  </a:cubicBezTo>
                  <a:cubicBezTo>
                    <a:pt x="157383" y="500549"/>
                    <a:pt x="150120" y="507801"/>
                    <a:pt x="144471" y="516664"/>
                  </a:cubicBezTo>
                  <a:cubicBezTo>
                    <a:pt x="142050" y="520693"/>
                    <a:pt x="138822" y="523916"/>
                    <a:pt x="133981" y="524722"/>
                  </a:cubicBezTo>
                  <a:cubicBezTo>
                    <a:pt x="129946" y="525528"/>
                    <a:pt x="125104" y="524722"/>
                    <a:pt x="121069" y="522305"/>
                  </a:cubicBezTo>
                  <a:cubicBezTo>
                    <a:pt x="96860" y="504578"/>
                    <a:pt x="75879" y="484433"/>
                    <a:pt x="58126" y="460260"/>
                  </a:cubicBezTo>
                  <a:cubicBezTo>
                    <a:pt x="54898" y="457037"/>
                    <a:pt x="54091" y="452202"/>
                    <a:pt x="54898" y="448173"/>
                  </a:cubicBezTo>
                  <a:cubicBezTo>
                    <a:pt x="55705" y="443339"/>
                    <a:pt x="58126" y="439310"/>
                    <a:pt x="62161" y="436892"/>
                  </a:cubicBezTo>
                  <a:cubicBezTo>
                    <a:pt x="71845" y="431252"/>
                    <a:pt x="78300" y="423194"/>
                    <a:pt x="82335" y="413525"/>
                  </a:cubicBezTo>
                  <a:cubicBezTo>
                    <a:pt x="87177" y="400632"/>
                    <a:pt x="86370" y="387740"/>
                    <a:pt x="81528" y="375653"/>
                  </a:cubicBezTo>
                  <a:cubicBezTo>
                    <a:pt x="75879" y="363567"/>
                    <a:pt x="66196" y="354703"/>
                    <a:pt x="54091" y="349869"/>
                  </a:cubicBezTo>
                  <a:cubicBezTo>
                    <a:pt x="44408" y="345840"/>
                    <a:pt x="33917" y="345840"/>
                    <a:pt x="24234" y="348257"/>
                  </a:cubicBezTo>
                  <a:cubicBezTo>
                    <a:pt x="19392" y="349063"/>
                    <a:pt x="15357" y="349063"/>
                    <a:pt x="11322" y="346645"/>
                  </a:cubicBezTo>
                  <a:cubicBezTo>
                    <a:pt x="7288" y="343422"/>
                    <a:pt x="4867" y="340199"/>
                    <a:pt x="4060" y="335365"/>
                  </a:cubicBezTo>
                  <a:cubicBezTo>
                    <a:pt x="-782" y="306357"/>
                    <a:pt x="-1589" y="276543"/>
                    <a:pt x="3253" y="247535"/>
                  </a:cubicBezTo>
                  <a:cubicBezTo>
                    <a:pt x="3253" y="242700"/>
                    <a:pt x="5674" y="238671"/>
                    <a:pt x="9708" y="236254"/>
                  </a:cubicBezTo>
                  <a:cubicBezTo>
                    <a:pt x="13743" y="233837"/>
                    <a:pt x="17778" y="233031"/>
                    <a:pt x="22620" y="233837"/>
                  </a:cubicBezTo>
                  <a:cubicBezTo>
                    <a:pt x="33110" y="236254"/>
                    <a:pt x="43601" y="235448"/>
                    <a:pt x="53284" y="230614"/>
                  </a:cubicBezTo>
                  <a:cubicBezTo>
                    <a:pt x="65389" y="225779"/>
                    <a:pt x="74265" y="216110"/>
                    <a:pt x="79107" y="204023"/>
                  </a:cubicBezTo>
                  <a:cubicBezTo>
                    <a:pt x="83949" y="191131"/>
                    <a:pt x="83142" y="178238"/>
                    <a:pt x="78300" y="166152"/>
                  </a:cubicBezTo>
                  <a:cubicBezTo>
                    <a:pt x="73459" y="157288"/>
                    <a:pt x="67003" y="149230"/>
                    <a:pt x="58126" y="144395"/>
                  </a:cubicBezTo>
                  <a:cubicBezTo>
                    <a:pt x="54091" y="141978"/>
                    <a:pt x="51671" y="137949"/>
                    <a:pt x="50864" y="133920"/>
                  </a:cubicBezTo>
                  <a:cubicBezTo>
                    <a:pt x="50057" y="129086"/>
                    <a:pt x="50864" y="124251"/>
                    <a:pt x="53284" y="121028"/>
                  </a:cubicBezTo>
                  <a:cubicBezTo>
                    <a:pt x="70231" y="96855"/>
                    <a:pt x="91212" y="75904"/>
                    <a:pt x="114614" y="58177"/>
                  </a:cubicBezTo>
                  <a:cubicBezTo>
                    <a:pt x="118648" y="55760"/>
                    <a:pt x="122683" y="54148"/>
                    <a:pt x="127525" y="54954"/>
                  </a:cubicBezTo>
                  <a:cubicBezTo>
                    <a:pt x="131560" y="55760"/>
                    <a:pt x="135595" y="58177"/>
                    <a:pt x="138015" y="62206"/>
                  </a:cubicBezTo>
                  <a:cubicBezTo>
                    <a:pt x="143664" y="71070"/>
                    <a:pt x="151734" y="77516"/>
                    <a:pt x="161417" y="81545"/>
                  </a:cubicBezTo>
                  <a:cubicBezTo>
                    <a:pt x="167066" y="83962"/>
                    <a:pt x="172715" y="84768"/>
                    <a:pt x="179171" y="84768"/>
                  </a:cubicBezTo>
                  <a:cubicBezTo>
                    <a:pt x="199345" y="84768"/>
                    <a:pt x="217905" y="71876"/>
                    <a:pt x="225167" y="53343"/>
                  </a:cubicBezTo>
                  <a:cubicBezTo>
                    <a:pt x="228395" y="43673"/>
                    <a:pt x="229202" y="34004"/>
                    <a:pt x="226781" y="24335"/>
                  </a:cubicBezTo>
                  <a:cubicBezTo>
                    <a:pt x="225974" y="19500"/>
                    <a:pt x="226781" y="14665"/>
                    <a:pt x="229202" y="11442"/>
                  </a:cubicBezTo>
                  <a:cubicBezTo>
                    <a:pt x="231623" y="7413"/>
                    <a:pt x="235658" y="4996"/>
                    <a:pt x="239693" y="4190"/>
                  </a:cubicBezTo>
                  <a:cubicBezTo>
                    <a:pt x="268743" y="-644"/>
                    <a:pt x="297794" y="-1450"/>
                    <a:pt x="327652" y="25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grpSp>
        <p:nvGrpSpPr>
          <p:cNvPr id="32" name="组合 31"/>
          <p:cNvGrpSpPr/>
          <p:nvPr/>
        </p:nvGrpSpPr>
        <p:grpSpPr>
          <a:xfrm>
            <a:off x="1622872" y="2242972"/>
            <a:ext cx="8876011" cy="2606228"/>
            <a:chOff x="1622872" y="2242972"/>
            <a:chExt cx="8876011" cy="2606228"/>
          </a:xfrm>
        </p:grpSpPr>
        <p:cxnSp>
          <p:nvCxnSpPr>
            <p:cNvPr id="34" name="直接连接符 33"/>
            <p:cNvCxnSpPr/>
            <p:nvPr/>
          </p:nvCxnSpPr>
          <p:spPr>
            <a:xfrm rot="16200000">
              <a:off x="4792886" y="3546086"/>
              <a:ext cx="26062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622872" y="3546085"/>
              <a:ext cx="88760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6"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市场定位</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37"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MARKET POSITIONING</a:t>
            </a:r>
          </a:p>
        </p:txBody>
      </p:sp>
      <p:grpSp>
        <p:nvGrpSpPr>
          <p:cNvPr id="39" name="组合 38"/>
          <p:cNvGrpSpPr/>
          <p:nvPr/>
        </p:nvGrpSpPr>
        <p:grpSpPr>
          <a:xfrm>
            <a:off x="217540" y="1"/>
            <a:ext cx="730741" cy="812800"/>
            <a:chOff x="117754" y="1"/>
            <a:chExt cx="730741" cy="812800"/>
          </a:xfrm>
        </p:grpSpPr>
        <p:sp>
          <p:nvSpPr>
            <p:cNvPr id="40" name="矩形 39"/>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1" name="文本框 40"/>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04</a:t>
              </a:r>
              <a:endParaRPr kumimoji="0" lang="zh-CN" altLang="en-US" sz="2400" b="0" i="0" u="none" strike="noStrike" kern="1200" cap="none" spc="300" normalizeH="0" baseline="0" noProof="0" dirty="0">
                <a:ln>
                  <a:noFill/>
                </a:ln>
                <a:solidFill>
                  <a:srgbClr val="D3323C"/>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2" name="矩形 1"/>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3" name="矩形 2"/>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36"/>
                                        </p:tgtEl>
                                        <p:attrNameLst>
                                          <p:attrName>style.visibility</p:attrName>
                                        </p:attrNameLst>
                                      </p:cBhvr>
                                      <p:to>
                                        <p:strVal val="visible"/>
                                      </p:to>
                                    </p:set>
                                    <p:anim to="" calcmode="lin" valueType="num">
                                      <p:cBhvr>
                                        <p:cTn id="12" dur="700" fill="hold">
                                          <p:stCondLst>
                                            <p:cond delay="0"/>
                                          </p:stCondLst>
                                        </p:cTn>
                                        <p:tgtEl>
                                          <p:spTgt spid="36"/>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36"/>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36"/>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36"/>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37"/>
                                        </p:tgtEl>
                                        <p:attrNameLst>
                                          <p:attrName>style.visibility</p:attrName>
                                        </p:attrNameLst>
                                      </p:cBhvr>
                                      <p:to>
                                        <p:strVal val="visible"/>
                                      </p:to>
                                    </p:set>
                                    <p:anim to="" calcmode="lin" valueType="num">
                                      <p:cBhvr>
                                        <p:cTn id="18" dur="700" fill="hold">
                                          <p:stCondLst>
                                            <p:cond delay="0"/>
                                          </p:stCondLst>
                                        </p:cTn>
                                        <p:tgtEl>
                                          <p:spTgt spid="37"/>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7"/>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7"/>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7"/>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92"/>
                            </p:stCondLst>
                            <p:childTnLst>
                              <p:par>
                                <p:cTn id="23" presetID="49" presetClass="entr" presetSubtype="0" decel="10000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fltVal val="0"/>
                                          </p:val>
                                        </p:tav>
                                        <p:tav tm="100000">
                                          <p:val>
                                            <p:strVal val="#ppt_h"/>
                                          </p:val>
                                        </p:tav>
                                      </p:tavLst>
                                    </p:anim>
                                    <p:anim calcmode="lin" valueType="num">
                                      <p:cBhvr>
                                        <p:cTn id="27" dur="500" fill="hold"/>
                                        <p:tgtEl>
                                          <p:spTgt spid="32"/>
                                        </p:tgtEl>
                                        <p:attrNameLst>
                                          <p:attrName>style.rotation</p:attrName>
                                        </p:attrNameLst>
                                      </p:cBhvr>
                                      <p:tavLst>
                                        <p:tav tm="0">
                                          <p:val>
                                            <p:fltVal val="360"/>
                                          </p:val>
                                        </p:tav>
                                        <p:tav tm="100000">
                                          <p:val>
                                            <p:fltVal val="0"/>
                                          </p:val>
                                        </p:tav>
                                      </p:tavLst>
                                    </p:anim>
                                    <p:animEffect transition="in" filter="fade">
                                      <p:cBhvr>
                                        <p:cTn id="28" dur="500"/>
                                        <p:tgtEl>
                                          <p:spTgt spid="32"/>
                                        </p:tgtEl>
                                      </p:cBhvr>
                                    </p:animEffect>
                                  </p:childTnLst>
                                </p:cTn>
                              </p:par>
                            </p:childTnLst>
                          </p:cTn>
                        </p:par>
                        <p:par>
                          <p:cTn id="29" fill="hold">
                            <p:stCondLst>
                              <p:cond delay="1592"/>
                            </p:stCondLst>
                            <p:childTnLst>
                              <p:par>
                                <p:cTn id="30" presetID="53" presetClass="entr" presetSubtype="528"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anim calcmode="lin" valueType="num">
                                      <p:cBhvr>
                                        <p:cTn id="35" dur="500" fill="hold"/>
                                        <p:tgtEl>
                                          <p:spTgt spid="31"/>
                                        </p:tgtEl>
                                        <p:attrNameLst>
                                          <p:attrName>ppt_x</p:attrName>
                                        </p:attrNameLst>
                                      </p:cBhvr>
                                      <p:tavLst>
                                        <p:tav tm="0">
                                          <p:val>
                                            <p:fltVal val="0.5"/>
                                          </p:val>
                                        </p:tav>
                                        <p:tav tm="100000">
                                          <p:val>
                                            <p:strVal val="#ppt_x"/>
                                          </p:val>
                                        </p:tav>
                                      </p:tavLst>
                                    </p:anim>
                                    <p:anim calcmode="lin" valueType="num">
                                      <p:cBhvr>
                                        <p:cTn id="36" dur="500" fill="hold"/>
                                        <p:tgtEl>
                                          <p:spTgt spid="31"/>
                                        </p:tgtEl>
                                        <p:attrNameLst>
                                          <p:attrName>ppt_y</p:attrName>
                                        </p:attrNameLst>
                                      </p:cBhvr>
                                      <p:tavLst>
                                        <p:tav tm="0">
                                          <p:val>
                                            <p:fltVal val="0.5"/>
                                          </p:val>
                                        </p:tav>
                                        <p:tav tm="100000">
                                          <p:val>
                                            <p:strVal val="#ppt_y"/>
                                          </p:val>
                                        </p:tav>
                                      </p:tavLst>
                                    </p:anim>
                                  </p:childTnLst>
                                </p:cTn>
                              </p:par>
                            </p:childTnLst>
                          </p:cTn>
                        </p:par>
                        <p:par>
                          <p:cTn id="37" fill="hold">
                            <p:stCondLst>
                              <p:cond delay="2092"/>
                            </p:stCondLst>
                            <p:childTnLst>
                              <p:par>
                                <p:cTn id="38" presetID="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0-#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2592"/>
                            </p:stCondLst>
                            <p:childTnLst>
                              <p:par>
                                <p:cTn id="43" presetID="53" presetClass="entr" presetSubtype="528"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anim calcmode="lin" valueType="num">
                                      <p:cBhvr>
                                        <p:cTn id="48" dur="500" fill="hold"/>
                                        <p:tgtEl>
                                          <p:spTgt spid="30"/>
                                        </p:tgtEl>
                                        <p:attrNameLst>
                                          <p:attrName>ppt_x</p:attrName>
                                        </p:attrNameLst>
                                      </p:cBhvr>
                                      <p:tavLst>
                                        <p:tav tm="0">
                                          <p:val>
                                            <p:fltVal val="0.5"/>
                                          </p:val>
                                        </p:tav>
                                        <p:tav tm="100000">
                                          <p:val>
                                            <p:strVal val="#ppt_x"/>
                                          </p:val>
                                        </p:tav>
                                      </p:tavLst>
                                    </p:anim>
                                    <p:anim calcmode="lin" valueType="num">
                                      <p:cBhvr>
                                        <p:cTn id="49" dur="500" fill="hold"/>
                                        <p:tgtEl>
                                          <p:spTgt spid="30"/>
                                        </p:tgtEl>
                                        <p:attrNameLst>
                                          <p:attrName>ppt_y</p:attrName>
                                        </p:attrNameLst>
                                      </p:cBhvr>
                                      <p:tavLst>
                                        <p:tav tm="0">
                                          <p:val>
                                            <p:fltVal val="0.5"/>
                                          </p:val>
                                        </p:tav>
                                        <p:tav tm="100000">
                                          <p:val>
                                            <p:strVal val="#ppt_y"/>
                                          </p:val>
                                        </p:tav>
                                      </p:tavLst>
                                    </p:anim>
                                  </p:childTnLst>
                                </p:cTn>
                              </p:par>
                            </p:childTnLst>
                          </p:cTn>
                        </p:par>
                        <p:par>
                          <p:cTn id="50" fill="hold">
                            <p:stCondLst>
                              <p:cond delay="3092"/>
                            </p:stCondLst>
                            <p:childTnLst>
                              <p:par>
                                <p:cTn id="51" presetID="2" presetClass="entr" presetSubtype="8"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0-#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childTnLst>
                          </p:cTn>
                        </p:par>
                        <p:par>
                          <p:cTn id="55" fill="hold">
                            <p:stCondLst>
                              <p:cond delay="3592"/>
                            </p:stCondLst>
                            <p:childTnLst>
                              <p:par>
                                <p:cTn id="56" presetID="53" presetClass="entr" presetSubtype="528"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animEffect transition="in" filter="fade">
                                      <p:cBhvr>
                                        <p:cTn id="60" dur="500"/>
                                        <p:tgtEl>
                                          <p:spTgt spid="7"/>
                                        </p:tgtEl>
                                      </p:cBhvr>
                                    </p:animEffect>
                                    <p:anim calcmode="lin" valueType="num">
                                      <p:cBhvr>
                                        <p:cTn id="61" dur="500" fill="hold"/>
                                        <p:tgtEl>
                                          <p:spTgt spid="7"/>
                                        </p:tgtEl>
                                        <p:attrNameLst>
                                          <p:attrName>ppt_x</p:attrName>
                                        </p:attrNameLst>
                                      </p:cBhvr>
                                      <p:tavLst>
                                        <p:tav tm="0">
                                          <p:val>
                                            <p:fltVal val="0.5"/>
                                          </p:val>
                                        </p:tav>
                                        <p:tav tm="100000">
                                          <p:val>
                                            <p:strVal val="#ppt_x"/>
                                          </p:val>
                                        </p:tav>
                                      </p:tavLst>
                                    </p:anim>
                                    <p:anim calcmode="lin" valueType="num">
                                      <p:cBhvr>
                                        <p:cTn id="62" dur="500" fill="hold"/>
                                        <p:tgtEl>
                                          <p:spTgt spid="7"/>
                                        </p:tgtEl>
                                        <p:attrNameLst>
                                          <p:attrName>ppt_y</p:attrName>
                                        </p:attrNameLst>
                                      </p:cBhvr>
                                      <p:tavLst>
                                        <p:tav tm="0">
                                          <p:val>
                                            <p:fltVal val="0.5"/>
                                          </p:val>
                                        </p:tav>
                                        <p:tav tm="100000">
                                          <p:val>
                                            <p:strVal val="#ppt_y"/>
                                          </p:val>
                                        </p:tav>
                                      </p:tavLst>
                                    </p:anim>
                                  </p:childTnLst>
                                </p:cTn>
                              </p:par>
                            </p:childTnLst>
                          </p:cTn>
                        </p:par>
                        <p:par>
                          <p:cTn id="63" fill="hold">
                            <p:stCondLst>
                              <p:cond delay="4092"/>
                            </p:stCondLst>
                            <p:childTnLst>
                              <p:par>
                                <p:cTn id="64" presetID="2" presetClass="entr" presetSubtype="2"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500" fill="hold"/>
                                        <p:tgtEl>
                                          <p:spTgt spid="14"/>
                                        </p:tgtEl>
                                        <p:attrNameLst>
                                          <p:attrName>ppt_x</p:attrName>
                                        </p:attrNameLst>
                                      </p:cBhvr>
                                      <p:tavLst>
                                        <p:tav tm="0">
                                          <p:val>
                                            <p:strVal val="1+#ppt_w/2"/>
                                          </p:val>
                                        </p:tav>
                                        <p:tav tm="100000">
                                          <p:val>
                                            <p:strVal val="#ppt_x"/>
                                          </p:val>
                                        </p:tav>
                                      </p:tavLst>
                                    </p:anim>
                                    <p:anim calcmode="lin" valueType="num">
                                      <p:cBhvr additive="base">
                                        <p:cTn id="67" dur="500" fill="hold"/>
                                        <p:tgtEl>
                                          <p:spTgt spid="14"/>
                                        </p:tgtEl>
                                        <p:attrNameLst>
                                          <p:attrName>ppt_y</p:attrName>
                                        </p:attrNameLst>
                                      </p:cBhvr>
                                      <p:tavLst>
                                        <p:tav tm="0">
                                          <p:val>
                                            <p:strVal val="#ppt_y"/>
                                          </p:val>
                                        </p:tav>
                                        <p:tav tm="100000">
                                          <p:val>
                                            <p:strVal val="#ppt_y"/>
                                          </p:val>
                                        </p:tav>
                                      </p:tavLst>
                                    </p:anim>
                                  </p:childTnLst>
                                </p:cTn>
                              </p:par>
                            </p:childTnLst>
                          </p:cTn>
                        </p:par>
                        <p:par>
                          <p:cTn id="68" fill="hold">
                            <p:stCondLst>
                              <p:cond delay="4592"/>
                            </p:stCondLst>
                            <p:childTnLst>
                              <p:par>
                                <p:cTn id="69" presetID="53" presetClass="entr" presetSubtype="528" fill="hold" nodeType="after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p:cTn id="71" dur="500" fill="hold"/>
                                        <p:tgtEl>
                                          <p:spTgt spid="8"/>
                                        </p:tgtEl>
                                        <p:attrNameLst>
                                          <p:attrName>ppt_w</p:attrName>
                                        </p:attrNameLst>
                                      </p:cBhvr>
                                      <p:tavLst>
                                        <p:tav tm="0">
                                          <p:val>
                                            <p:fltVal val="0"/>
                                          </p:val>
                                        </p:tav>
                                        <p:tav tm="100000">
                                          <p:val>
                                            <p:strVal val="#ppt_w"/>
                                          </p:val>
                                        </p:tav>
                                      </p:tavLst>
                                    </p:anim>
                                    <p:anim calcmode="lin" valueType="num">
                                      <p:cBhvr>
                                        <p:cTn id="72" dur="500" fill="hold"/>
                                        <p:tgtEl>
                                          <p:spTgt spid="8"/>
                                        </p:tgtEl>
                                        <p:attrNameLst>
                                          <p:attrName>ppt_h</p:attrName>
                                        </p:attrNameLst>
                                      </p:cBhvr>
                                      <p:tavLst>
                                        <p:tav tm="0">
                                          <p:val>
                                            <p:fltVal val="0"/>
                                          </p:val>
                                        </p:tav>
                                        <p:tav tm="100000">
                                          <p:val>
                                            <p:strVal val="#ppt_h"/>
                                          </p:val>
                                        </p:tav>
                                      </p:tavLst>
                                    </p:anim>
                                    <p:animEffect transition="in" filter="fade">
                                      <p:cBhvr>
                                        <p:cTn id="73" dur="500"/>
                                        <p:tgtEl>
                                          <p:spTgt spid="8"/>
                                        </p:tgtEl>
                                      </p:cBhvr>
                                    </p:animEffect>
                                    <p:anim calcmode="lin" valueType="num">
                                      <p:cBhvr>
                                        <p:cTn id="74" dur="500" fill="hold"/>
                                        <p:tgtEl>
                                          <p:spTgt spid="8"/>
                                        </p:tgtEl>
                                        <p:attrNameLst>
                                          <p:attrName>ppt_x</p:attrName>
                                        </p:attrNameLst>
                                      </p:cBhvr>
                                      <p:tavLst>
                                        <p:tav tm="0">
                                          <p:val>
                                            <p:fltVal val="0.5"/>
                                          </p:val>
                                        </p:tav>
                                        <p:tav tm="100000">
                                          <p:val>
                                            <p:strVal val="#ppt_x"/>
                                          </p:val>
                                        </p:tav>
                                      </p:tavLst>
                                    </p:anim>
                                    <p:anim calcmode="lin" valueType="num">
                                      <p:cBhvr>
                                        <p:cTn id="75" dur="500" fill="hold"/>
                                        <p:tgtEl>
                                          <p:spTgt spid="8"/>
                                        </p:tgtEl>
                                        <p:attrNameLst>
                                          <p:attrName>ppt_y</p:attrName>
                                        </p:attrNameLst>
                                      </p:cBhvr>
                                      <p:tavLst>
                                        <p:tav tm="0">
                                          <p:val>
                                            <p:fltVal val="0.5"/>
                                          </p:val>
                                        </p:tav>
                                        <p:tav tm="100000">
                                          <p:val>
                                            <p:strVal val="#ppt_y"/>
                                          </p:val>
                                        </p:tav>
                                      </p:tavLst>
                                    </p:anim>
                                  </p:childTnLst>
                                </p:cTn>
                              </p:par>
                            </p:childTnLst>
                          </p:cTn>
                        </p:par>
                        <p:par>
                          <p:cTn id="76" fill="hold">
                            <p:stCondLst>
                              <p:cond delay="5092"/>
                            </p:stCondLst>
                            <p:childTnLst>
                              <p:par>
                                <p:cTn id="77" presetID="2" presetClass="entr" presetSubtype="2"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1+#ppt_w/2"/>
                                          </p:val>
                                        </p:tav>
                                        <p:tav tm="100000">
                                          <p:val>
                                            <p:strVal val="#ppt_x"/>
                                          </p:val>
                                        </p:tav>
                                      </p:tavLst>
                                    </p:anim>
                                    <p:anim calcmode="lin" valueType="num">
                                      <p:cBhvr additive="base">
                                        <p:cTn id="80" dur="500" fill="hold"/>
                                        <p:tgtEl>
                                          <p:spTgt spid="17"/>
                                        </p:tgtEl>
                                        <p:attrNameLst>
                                          <p:attrName>ppt_y</p:attrName>
                                        </p:attrNameLst>
                                      </p:cBhvr>
                                      <p:tavLst>
                                        <p:tav tm="0">
                                          <p:val>
                                            <p:strVal val="#ppt_y"/>
                                          </p:val>
                                        </p:tav>
                                        <p:tav tm="100000">
                                          <p:val>
                                            <p:strVal val="#ppt_y"/>
                                          </p:val>
                                        </p:tav>
                                      </p:tavLst>
                                    </p:anim>
                                  </p:childTnLst>
                                </p:cTn>
                              </p:par>
                              <p:par>
                                <p:cTn id="81" presetID="12" presetClass="entr" presetSubtype="4"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500"/>
                                        <p:tgtEl>
                                          <p:spTgt spid="2"/>
                                        </p:tgtEl>
                                        <p:attrNameLst>
                                          <p:attrName>ppt_y</p:attrName>
                                        </p:attrNameLst>
                                      </p:cBhvr>
                                      <p:tavLst>
                                        <p:tav tm="0">
                                          <p:val>
                                            <p:strVal val="#ppt_y+#ppt_h*1.125000"/>
                                          </p:val>
                                        </p:tav>
                                        <p:tav tm="100000">
                                          <p:val>
                                            <p:strVal val="#ppt_y"/>
                                          </p:val>
                                        </p:tav>
                                      </p:tavLst>
                                    </p:anim>
                                    <p:animEffect transition="in" filter="wipe(up)">
                                      <p:cBhvr>
                                        <p:cTn id="84" dur="500"/>
                                        <p:tgtEl>
                                          <p:spTgt spid="2"/>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p:tgtEl>
                                          <p:spTgt spid="3"/>
                                        </p:tgtEl>
                                        <p:attrNameLst>
                                          <p:attrName>ppt_y</p:attrName>
                                        </p:attrNameLst>
                                      </p:cBhvr>
                                      <p:tavLst>
                                        <p:tav tm="0">
                                          <p:val>
                                            <p:strVal val="#ppt_y+#ppt_h*1.125000"/>
                                          </p:val>
                                        </p:tav>
                                        <p:tav tm="100000">
                                          <p:val>
                                            <p:strVal val="#ppt_y"/>
                                          </p:val>
                                        </p:tav>
                                      </p:tavLst>
                                    </p:anim>
                                    <p:animEffect transition="in" filter="wipe(up)">
                                      <p:cBhvr>
                                        <p:cTn id="8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2" grpId="0" bldLvl="0" animBg="1"/>
      <p:bldP spid="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91867" y="3350667"/>
            <a:ext cx="3116263" cy="873271"/>
            <a:chOff x="5318125" y="3516313"/>
            <a:chExt cx="3116263" cy="873271"/>
          </a:xfrm>
        </p:grpSpPr>
        <p:sp>
          <p:nvSpPr>
            <p:cNvPr id="10" name="椭圆 9"/>
            <p:cNvSpPr/>
            <p:nvPr/>
          </p:nvSpPr>
          <p:spPr>
            <a:xfrm>
              <a:off x="5318125" y="3516313"/>
              <a:ext cx="536575" cy="536575"/>
            </a:xfrm>
            <a:prstGeom prst="ellipse">
              <a:avLst/>
            </a:prstGeom>
            <a:solidFill>
              <a:srgbClr val="F08D4B"/>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6"/>
            <p:cNvSpPr/>
            <p:nvPr/>
          </p:nvSpPr>
          <p:spPr>
            <a:xfrm>
              <a:off x="5438775" y="3645667"/>
              <a:ext cx="295276" cy="281046"/>
            </a:xfrm>
            <a:custGeom>
              <a:avLst/>
              <a:gdLst>
                <a:gd name="T0" fmla="*/ 6829 w 6861"/>
                <a:gd name="T1" fmla="*/ 2470 h 6539"/>
                <a:gd name="T2" fmla="*/ 6615 w 6861"/>
                <a:gd name="T3" fmla="*/ 2270 h 6539"/>
                <a:gd name="T4" fmla="*/ 4720 w 6861"/>
                <a:gd name="T5" fmla="*/ 1799 h 6539"/>
                <a:gd name="T6" fmla="*/ 3686 w 6861"/>
                <a:gd name="T7" fmla="*/ 142 h 6539"/>
                <a:gd name="T8" fmla="*/ 3430 w 6861"/>
                <a:gd name="T9" fmla="*/ 0 h 6539"/>
                <a:gd name="T10" fmla="*/ 3175 w 6861"/>
                <a:gd name="T11" fmla="*/ 142 h 6539"/>
                <a:gd name="T12" fmla="*/ 2141 w 6861"/>
                <a:gd name="T13" fmla="*/ 1799 h 6539"/>
                <a:gd name="T14" fmla="*/ 246 w 6861"/>
                <a:gd name="T15" fmla="*/ 2270 h 6539"/>
                <a:gd name="T16" fmla="*/ 32 w 6861"/>
                <a:gd name="T17" fmla="*/ 2470 h 6539"/>
                <a:gd name="T18" fmla="*/ 88 w 6861"/>
                <a:gd name="T19" fmla="*/ 2757 h 6539"/>
                <a:gd name="T20" fmla="*/ 1344 w 6861"/>
                <a:gd name="T21" fmla="*/ 4252 h 6539"/>
                <a:gd name="T22" fmla="*/ 1206 w 6861"/>
                <a:gd name="T23" fmla="*/ 6200 h 6539"/>
                <a:gd name="T24" fmla="*/ 1330 w 6861"/>
                <a:gd name="T25" fmla="*/ 6465 h 6539"/>
                <a:gd name="T26" fmla="*/ 1620 w 6861"/>
                <a:gd name="T27" fmla="*/ 6500 h 6539"/>
                <a:gd name="T28" fmla="*/ 3430 w 6861"/>
                <a:gd name="T29" fmla="*/ 5768 h 6539"/>
                <a:gd name="T30" fmla="*/ 5241 w 6861"/>
                <a:gd name="T31" fmla="*/ 6500 h 6539"/>
                <a:gd name="T32" fmla="*/ 5531 w 6861"/>
                <a:gd name="T33" fmla="*/ 6465 h 6539"/>
                <a:gd name="T34" fmla="*/ 5654 w 6861"/>
                <a:gd name="T35" fmla="*/ 6200 h 6539"/>
                <a:gd name="T36" fmla="*/ 5517 w 6861"/>
                <a:gd name="T37" fmla="*/ 4252 h 6539"/>
                <a:gd name="T38" fmla="*/ 6773 w 6861"/>
                <a:gd name="T39" fmla="*/ 2757 h 6539"/>
                <a:gd name="T40" fmla="*/ 6829 w 6861"/>
                <a:gd name="T41" fmla="*/ 2470 h 6539"/>
                <a:gd name="T42" fmla="*/ 3618 w 6861"/>
                <a:gd name="T43" fmla="*/ 1362 h 6539"/>
                <a:gd name="T44" fmla="*/ 2881 w 6861"/>
                <a:gd name="T45" fmla="*/ 2543 h 6539"/>
                <a:gd name="T46" fmla="*/ 2747 w 6861"/>
                <a:gd name="T47" fmla="*/ 2640 h 6539"/>
                <a:gd name="T48" fmla="*/ 1397 w 6861"/>
                <a:gd name="T49" fmla="*/ 2976 h 6539"/>
                <a:gd name="T50" fmla="*/ 1343 w 6861"/>
                <a:gd name="T51" fmla="*/ 2983 h 6539"/>
                <a:gd name="T52" fmla="*/ 1129 w 6861"/>
                <a:gd name="T53" fmla="*/ 2815 h 6539"/>
                <a:gd name="T54" fmla="*/ 1290 w 6861"/>
                <a:gd name="T55" fmla="*/ 2547 h 6539"/>
                <a:gd name="T56" fmla="*/ 2554 w 6861"/>
                <a:gd name="T57" fmla="*/ 2233 h 6539"/>
                <a:gd name="T58" fmla="*/ 3243 w 6861"/>
                <a:gd name="T59" fmla="*/ 1129 h 6539"/>
                <a:gd name="T60" fmla="*/ 3547 w 6861"/>
                <a:gd name="T61" fmla="*/ 1058 h 6539"/>
                <a:gd name="T62" fmla="*/ 3618 w 6861"/>
                <a:gd name="T63" fmla="*/ 1362 h 6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61" h="6539">
                  <a:moveTo>
                    <a:pt x="6829" y="2470"/>
                  </a:moveTo>
                  <a:cubicBezTo>
                    <a:pt x="6797" y="2371"/>
                    <a:pt x="6716" y="2295"/>
                    <a:pt x="6615" y="2270"/>
                  </a:cubicBezTo>
                  <a:lnTo>
                    <a:pt x="4720" y="1799"/>
                  </a:lnTo>
                  <a:lnTo>
                    <a:pt x="3686" y="142"/>
                  </a:lnTo>
                  <a:cubicBezTo>
                    <a:pt x="3631" y="54"/>
                    <a:pt x="3534" y="0"/>
                    <a:pt x="3430" y="0"/>
                  </a:cubicBezTo>
                  <a:cubicBezTo>
                    <a:pt x="3326" y="0"/>
                    <a:pt x="3230" y="54"/>
                    <a:pt x="3175" y="142"/>
                  </a:cubicBezTo>
                  <a:lnTo>
                    <a:pt x="2141" y="1799"/>
                  </a:lnTo>
                  <a:lnTo>
                    <a:pt x="246" y="2270"/>
                  </a:lnTo>
                  <a:cubicBezTo>
                    <a:pt x="145" y="2295"/>
                    <a:pt x="64" y="2371"/>
                    <a:pt x="32" y="2470"/>
                  </a:cubicBezTo>
                  <a:cubicBezTo>
                    <a:pt x="0" y="2568"/>
                    <a:pt x="21" y="2677"/>
                    <a:pt x="88" y="2757"/>
                  </a:cubicBezTo>
                  <a:lnTo>
                    <a:pt x="1344" y="4252"/>
                  </a:lnTo>
                  <a:lnTo>
                    <a:pt x="1206" y="6200"/>
                  </a:lnTo>
                  <a:cubicBezTo>
                    <a:pt x="1199" y="6304"/>
                    <a:pt x="1246" y="6404"/>
                    <a:pt x="1330" y="6465"/>
                  </a:cubicBezTo>
                  <a:cubicBezTo>
                    <a:pt x="1414" y="6526"/>
                    <a:pt x="1524" y="6539"/>
                    <a:pt x="1620" y="6500"/>
                  </a:cubicBezTo>
                  <a:lnTo>
                    <a:pt x="3430" y="5768"/>
                  </a:lnTo>
                  <a:lnTo>
                    <a:pt x="5241" y="6500"/>
                  </a:lnTo>
                  <a:cubicBezTo>
                    <a:pt x="5337" y="6539"/>
                    <a:pt x="5447" y="6526"/>
                    <a:pt x="5531" y="6465"/>
                  </a:cubicBezTo>
                  <a:cubicBezTo>
                    <a:pt x="5615" y="6404"/>
                    <a:pt x="5662" y="6304"/>
                    <a:pt x="5654" y="6200"/>
                  </a:cubicBezTo>
                  <a:lnTo>
                    <a:pt x="5517" y="4252"/>
                  </a:lnTo>
                  <a:lnTo>
                    <a:pt x="6773" y="2757"/>
                  </a:lnTo>
                  <a:cubicBezTo>
                    <a:pt x="6840" y="2677"/>
                    <a:pt x="6861" y="2568"/>
                    <a:pt x="6829" y="2470"/>
                  </a:cubicBezTo>
                  <a:close/>
                  <a:moveTo>
                    <a:pt x="3618" y="1362"/>
                  </a:moveTo>
                  <a:lnTo>
                    <a:pt x="2881" y="2543"/>
                  </a:lnTo>
                  <a:cubicBezTo>
                    <a:pt x="2851" y="2591"/>
                    <a:pt x="2803" y="2626"/>
                    <a:pt x="2747" y="2640"/>
                  </a:cubicBezTo>
                  <a:lnTo>
                    <a:pt x="1397" y="2976"/>
                  </a:lnTo>
                  <a:cubicBezTo>
                    <a:pt x="1379" y="2980"/>
                    <a:pt x="1361" y="2983"/>
                    <a:pt x="1343" y="2983"/>
                  </a:cubicBezTo>
                  <a:cubicBezTo>
                    <a:pt x="1244" y="2983"/>
                    <a:pt x="1154" y="2915"/>
                    <a:pt x="1129" y="2815"/>
                  </a:cubicBezTo>
                  <a:cubicBezTo>
                    <a:pt x="1100" y="2697"/>
                    <a:pt x="1172" y="2577"/>
                    <a:pt x="1290" y="2547"/>
                  </a:cubicBezTo>
                  <a:lnTo>
                    <a:pt x="2554" y="2233"/>
                  </a:lnTo>
                  <a:lnTo>
                    <a:pt x="3243" y="1129"/>
                  </a:lnTo>
                  <a:cubicBezTo>
                    <a:pt x="3308" y="1025"/>
                    <a:pt x="3444" y="994"/>
                    <a:pt x="3547" y="1058"/>
                  </a:cubicBezTo>
                  <a:cubicBezTo>
                    <a:pt x="3651" y="1123"/>
                    <a:pt x="3682" y="1259"/>
                    <a:pt x="3618" y="13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12" name="组合 11"/>
            <p:cNvGrpSpPr/>
            <p:nvPr/>
          </p:nvGrpSpPr>
          <p:grpSpPr>
            <a:xfrm>
              <a:off x="5911850" y="3516313"/>
              <a:ext cx="2522538" cy="873271"/>
              <a:chOff x="3159911" y="3408233"/>
              <a:chExt cx="1706754" cy="873271"/>
            </a:xfrm>
          </p:grpSpPr>
          <p:sp>
            <p:nvSpPr>
              <p:cNvPr id="13" name="矩形 12"/>
              <p:cNvSpPr/>
              <p:nvPr/>
            </p:nvSpPr>
            <p:spPr bwMode="auto">
              <a:xfrm>
                <a:off x="3165095" y="3654922"/>
                <a:ext cx="1551243" cy="62658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14" name="文本框 13"/>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grpSp>
        <p:nvGrpSpPr>
          <p:cNvPr id="15" name="组合 14"/>
          <p:cNvGrpSpPr/>
          <p:nvPr/>
        </p:nvGrpSpPr>
        <p:grpSpPr>
          <a:xfrm>
            <a:off x="5191867" y="4706392"/>
            <a:ext cx="3116263" cy="885971"/>
            <a:chOff x="5318125" y="4872038"/>
            <a:chExt cx="3116263" cy="885971"/>
          </a:xfrm>
        </p:grpSpPr>
        <p:sp>
          <p:nvSpPr>
            <p:cNvPr id="16" name="椭圆 15"/>
            <p:cNvSpPr/>
            <p:nvPr/>
          </p:nvSpPr>
          <p:spPr>
            <a:xfrm>
              <a:off x="5318125" y="4872038"/>
              <a:ext cx="536575" cy="536575"/>
            </a:xfrm>
            <a:prstGeom prst="ellipse">
              <a:avLst/>
            </a:prstGeom>
            <a:solidFill>
              <a:srgbClr val="333F50"/>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7" name="椭圆 7"/>
            <p:cNvSpPr/>
            <p:nvPr/>
          </p:nvSpPr>
          <p:spPr>
            <a:xfrm>
              <a:off x="5438775" y="4995706"/>
              <a:ext cx="295276" cy="292416"/>
            </a:xfrm>
            <a:custGeom>
              <a:avLst/>
              <a:gdLst>
                <a:gd name="connsiteX0" fmla="*/ 251451 w 608736"/>
                <a:gd name="connsiteY0" fmla="*/ 247191 h 602841"/>
                <a:gd name="connsiteX1" fmla="*/ 262137 w 608736"/>
                <a:gd name="connsiteY1" fmla="*/ 250055 h 602841"/>
                <a:gd name="connsiteX2" fmla="*/ 323645 w 608736"/>
                <a:gd name="connsiteY2" fmla="*/ 285209 h 602841"/>
                <a:gd name="connsiteX3" fmla="*/ 359872 w 608736"/>
                <a:gd name="connsiteY3" fmla="*/ 350307 h 602841"/>
                <a:gd name="connsiteX4" fmla="*/ 363521 w 608736"/>
                <a:gd name="connsiteY4" fmla="*/ 365670 h 602841"/>
                <a:gd name="connsiteX5" fmla="*/ 347753 w 608736"/>
                <a:gd name="connsiteY5" fmla="*/ 364108 h 602841"/>
                <a:gd name="connsiteX6" fmla="*/ 342801 w 608736"/>
                <a:gd name="connsiteY6" fmla="*/ 363587 h 602841"/>
                <a:gd name="connsiteX7" fmla="*/ 326121 w 608736"/>
                <a:gd name="connsiteY7" fmla="*/ 362676 h 602841"/>
                <a:gd name="connsiteX8" fmla="*/ 323776 w 608736"/>
                <a:gd name="connsiteY8" fmla="*/ 354734 h 602841"/>
                <a:gd name="connsiteX9" fmla="*/ 298104 w 608736"/>
                <a:gd name="connsiteY9" fmla="*/ 310727 h 602841"/>
                <a:gd name="connsiteX10" fmla="*/ 251842 w 608736"/>
                <a:gd name="connsiteY10" fmla="*/ 284558 h 602841"/>
                <a:gd name="connsiteX11" fmla="*/ 238550 w 608736"/>
                <a:gd name="connsiteY11" fmla="*/ 281042 h 602841"/>
                <a:gd name="connsiteX12" fmla="*/ 244284 w 608736"/>
                <a:gd name="connsiteY12" fmla="*/ 268674 h 602841"/>
                <a:gd name="connsiteX13" fmla="*/ 248324 w 608736"/>
                <a:gd name="connsiteY13" fmla="*/ 257737 h 602841"/>
                <a:gd name="connsiteX14" fmla="*/ 246454 w 608736"/>
                <a:gd name="connsiteY14" fmla="*/ 168722 h 602841"/>
                <a:gd name="connsiteX15" fmla="*/ 261971 w 608736"/>
                <a:gd name="connsiteY15" fmla="*/ 171325 h 602841"/>
                <a:gd name="connsiteX16" fmla="*/ 378414 w 608736"/>
                <a:gd name="connsiteY16" fmla="*/ 230549 h 602841"/>
                <a:gd name="connsiteX17" fmla="*/ 439699 w 608736"/>
                <a:gd name="connsiteY17" fmla="*/ 360970 h 602841"/>
                <a:gd name="connsiteX18" fmla="*/ 441003 w 608736"/>
                <a:gd name="connsiteY18" fmla="*/ 373856 h 602841"/>
                <a:gd name="connsiteX19" fmla="*/ 425225 w 608736"/>
                <a:gd name="connsiteY19" fmla="*/ 373335 h 602841"/>
                <a:gd name="connsiteX20" fmla="*/ 417923 w 608736"/>
                <a:gd name="connsiteY20" fmla="*/ 373075 h 602841"/>
                <a:gd name="connsiteX21" fmla="*/ 404753 w 608736"/>
                <a:gd name="connsiteY21" fmla="*/ 371253 h 602841"/>
                <a:gd name="connsiteX22" fmla="*/ 403841 w 608736"/>
                <a:gd name="connsiteY22" fmla="*/ 362532 h 602841"/>
                <a:gd name="connsiteX23" fmla="*/ 352856 w 608736"/>
                <a:gd name="connsiteY23" fmla="*/ 256060 h 602841"/>
                <a:gd name="connsiteX24" fmla="*/ 260015 w 608736"/>
                <a:gd name="connsiteY24" fmla="*/ 207640 h 602841"/>
                <a:gd name="connsiteX25" fmla="*/ 251800 w 608736"/>
                <a:gd name="connsiteY25" fmla="*/ 206078 h 602841"/>
                <a:gd name="connsiteX26" fmla="*/ 250757 w 608736"/>
                <a:gd name="connsiteY26" fmla="*/ 197878 h 602841"/>
                <a:gd name="connsiteX27" fmla="*/ 248932 w 608736"/>
                <a:gd name="connsiteY27" fmla="*/ 184211 h 602841"/>
                <a:gd name="connsiteX28" fmla="*/ 73371 w 608736"/>
                <a:gd name="connsiteY28" fmla="*/ 111141 h 602841"/>
                <a:gd name="connsiteX29" fmla="*/ 97098 w 608736"/>
                <a:gd name="connsiteY29" fmla="*/ 120514 h 602841"/>
                <a:gd name="connsiteX30" fmla="*/ 175057 w 608736"/>
                <a:gd name="connsiteY30" fmla="*/ 198363 h 602841"/>
                <a:gd name="connsiteX31" fmla="*/ 174014 w 608736"/>
                <a:gd name="connsiteY31" fmla="*/ 247963 h 602841"/>
                <a:gd name="connsiteX32" fmla="*/ 131906 w 608736"/>
                <a:gd name="connsiteY32" fmla="*/ 290142 h 602841"/>
                <a:gd name="connsiteX33" fmla="*/ 138033 w 608736"/>
                <a:gd name="connsiteY33" fmla="*/ 301208 h 602841"/>
                <a:gd name="connsiteX34" fmla="*/ 207388 w 608736"/>
                <a:gd name="connsiteY34" fmla="*/ 396892 h 602841"/>
                <a:gd name="connsiteX35" fmla="*/ 302947 w 608736"/>
                <a:gd name="connsiteY35" fmla="*/ 466019 h 602841"/>
                <a:gd name="connsiteX36" fmla="*/ 314419 w 608736"/>
                <a:gd name="connsiteY36" fmla="*/ 472268 h 602841"/>
                <a:gd name="connsiteX37" fmla="*/ 356528 w 608736"/>
                <a:gd name="connsiteY37" fmla="*/ 430219 h 602841"/>
                <a:gd name="connsiteX38" fmla="*/ 382340 w 608736"/>
                <a:gd name="connsiteY38" fmla="*/ 419804 h 602841"/>
                <a:gd name="connsiteX39" fmla="*/ 406198 w 608736"/>
                <a:gd name="connsiteY39" fmla="*/ 429177 h 602841"/>
                <a:gd name="connsiteX40" fmla="*/ 484157 w 608736"/>
                <a:gd name="connsiteY40" fmla="*/ 507027 h 602841"/>
                <a:gd name="connsiteX41" fmla="*/ 483114 w 608736"/>
                <a:gd name="connsiteY41" fmla="*/ 556496 h 602841"/>
                <a:gd name="connsiteX42" fmla="*/ 465123 w 608736"/>
                <a:gd name="connsiteY42" fmla="*/ 574071 h 602841"/>
                <a:gd name="connsiteX43" fmla="*/ 460821 w 608736"/>
                <a:gd name="connsiteY43" fmla="*/ 577586 h 602841"/>
                <a:gd name="connsiteX44" fmla="*/ 430446 w 608736"/>
                <a:gd name="connsiteY44" fmla="*/ 594770 h 602841"/>
                <a:gd name="connsiteX45" fmla="*/ 399288 w 608736"/>
                <a:gd name="connsiteY45" fmla="*/ 602581 h 602841"/>
                <a:gd name="connsiteX46" fmla="*/ 390554 w 608736"/>
                <a:gd name="connsiteY46" fmla="*/ 602841 h 602841"/>
                <a:gd name="connsiteX47" fmla="*/ 134513 w 608736"/>
                <a:gd name="connsiteY47" fmla="*/ 469664 h 602841"/>
                <a:gd name="connsiteX48" fmla="*/ 1539 w 608736"/>
                <a:gd name="connsiteY48" fmla="*/ 205263 h 602841"/>
                <a:gd name="connsiteX49" fmla="*/ 9231 w 608736"/>
                <a:gd name="connsiteY49" fmla="*/ 174410 h 602841"/>
                <a:gd name="connsiteX50" fmla="*/ 26569 w 608736"/>
                <a:gd name="connsiteY50" fmla="*/ 143817 h 602841"/>
                <a:gd name="connsiteX51" fmla="*/ 28395 w 608736"/>
                <a:gd name="connsiteY51" fmla="*/ 140953 h 602841"/>
                <a:gd name="connsiteX52" fmla="*/ 47558 w 608736"/>
                <a:gd name="connsiteY52" fmla="*/ 121686 h 602841"/>
                <a:gd name="connsiteX53" fmla="*/ 73371 w 608736"/>
                <a:gd name="connsiteY53" fmla="*/ 111141 h 602841"/>
                <a:gd name="connsiteX54" fmla="*/ 229800 w 608736"/>
                <a:gd name="connsiteY54" fmla="*/ 83832 h 602841"/>
                <a:gd name="connsiteX55" fmla="*/ 244010 w 608736"/>
                <a:gd name="connsiteY55" fmla="*/ 84743 h 602841"/>
                <a:gd name="connsiteX56" fmla="*/ 437738 w 608736"/>
                <a:gd name="connsiteY56" fmla="*/ 171303 h 602841"/>
                <a:gd name="connsiteX57" fmla="*/ 523781 w 608736"/>
                <a:gd name="connsiteY57" fmla="*/ 359001 h 602841"/>
                <a:gd name="connsiteX58" fmla="*/ 524693 w 608736"/>
                <a:gd name="connsiteY58" fmla="*/ 370195 h 602841"/>
                <a:gd name="connsiteX59" fmla="*/ 508788 w 608736"/>
                <a:gd name="connsiteY59" fmla="*/ 371496 h 602841"/>
                <a:gd name="connsiteX60" fmla="*/ 499793 w 608736"/>
                <a:gd name="connsiteY60" fmla="*/ 372147 h 602841"/>
                <a:gd name="connsiteX61" fmla="*/ 488581 w 608736"/>
                <a:gd name="connsiteY61" fmla="*/ 372798 h 602841"/>
                <a:gd name="connsiteX62" fmla="*/ 487799 w 608736"/>
                <a:gd name="connsiteY62" fmla="*/ 361734 h 602841"/>
                <a:gd name="connsiteX63" fmla="*/ 412316 w 608736"/>
                <a:gd name="connsiteY63" fmla="*/ 196685 h 602841"/>
                <a:gd name="connsiteX64" fmla="*/ 245053 w 608736"/>
                <a:gd name="connsiteY64" fmla="*/ 121059 h 602841"/>
                <a:gd name="connsiteX65" fmla="*/ 236449 w 608736"/>
                <a:gd name="connsiteY65" fmla="*/ 120408 h 602841"/>
                <a:gd name="connsiteX66" fmla="*/ 234754 w 608736"/>
                <a:gd name="connsiteY66" fmla="*/ 111948 h 602841"/>
                <a:gd name="connsiteX67" fmla="*/ 232147 w 608736"/>
                <a:gd name="connsiteY67" fmla="*/ 97890 h 602841"/>
                <a:gd name="connsiteX68" fmla="*/ 230344 w 608736"/>
                <a:gd name="connsiteY68" fmla="*/ 0 h 602841"/>
                <a:gd name="connsiteX69" fmla="*/ 241293 w 608736"/>
                <a:gd name="connsiteY69" fmla="*/ 521 h 602841"/>
                <a:gd name="connsiteX70" fmla="*/ 497291 w 608736"/>
                <a:gd name="connsiteY70" fmla="*/ 111947 h 602841"/>
                <a:gd name="connsiteX71" fmla="*/ 607824 w 608736"/>
                <a:gd name="connsiteY71" fmla="*/ 351069 h 602841"/>
                <a:gd name="connsiteX72" fmla="*/ 608736 w 608736"/>
                <a:gd name="connsiteY72" fmla="*/ 362394 h 602841"/>
                <a:gd name="connsiteX73" fmla="*/ 596223 w 608736"/>
                <a:gd name="connsiteY73" fmla="*/ 363305 h 602841"/>
                <a:gd name="connsiteX74" fmla="*/ 584362 w 608736"/>
                <a:gd name="connsiteY74" fmla="*/ 364347 h 602841"/>
                <a:gd name="connsiteX75" fmla="*/ 572761 w 608736"/>
                <a:gd name="connsiteY75" fmla="*/ 365388 h 602841"/>
                <a:gd name="connsiteX76" fmla="*/ 571849 w 608736"/>
                <a:gd name="connsiteY76" fmla="*/ 353933 h 602841"/>
                <a:gd name="connsiteX77" fmla="*/ 471744 w 608736"/>
                <a:gd name="connsiteY77" fmla="*/ 137460 h 602841"/>
                <a:gd name="connsiteX78" fmla="*/ 239860 w 608736"/>
                <a:gd name="connsiteY78" fmla="*/ 36578 h 602841"/>
                <a:gd name="connsiteX79" fmla="*/ 228389 w 608736"/>
                <a:gd name="connsiteY79" fmla="*/ 36187 h 602841"/>
                <a:gd name="connsiteX80" fmla="*/ 229041 w 608736"/>
                <a:gd name="connsiteY80" fmla="*/ 20176 h 602841"/>
                <a:gd name="connsiteX81" fmla="*/ 229562 w 608736"/>
                <a:gd name="connsiteY81" fmla="*/ 11065 h 60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8736" h="602841">
                  <a:moveTo>
                    <a:pt x="251451" y="247191"/>
                  </a:moveTo>
                  <a:lnTo>
                    <a:pt x="262137" y="250055"/>
                  </a:lnTo>
                  <a:cubicBezTo>
                    <a:pt x="285463" y="256175"/>
                    <a:pt x="306704" y="268283"/>
                    <a:pt x="323645" y="285209"/>
                  </a:cubicBezTo>
                  <a:cubicBezTo>
                    <a:pt x="341498" y="303045"/>
                    <a:pt x="354008" y="325569"/>
                    <a:pt x="359872" y="350307"/>
                  </a:cubicBezTo>
                  <a:lnTo>
                    <a:pt x="363521" y="365670"/>
                  </a:lnTo>
                  <a:lnTo>
                    <a:pt x="347753" y="364108"/>
                  </a:lnTo>
                  <a:cubicBezTo>
                    <a:pt x="346190" y="363978"/>
                    <a:pt x="344495" y="363847"/>
                    <a:pt x="342801" y="363587"/>
                  </a:cubicBezTo>
                  <a:lnTo>
                    <a:pt x="326121" y="362676"/>
                  </a:lnTo>
                  <a:lnTo>
                    <a:pt x="323776" y="354734"/>
                  </a:lnTo>
                  <a:cubicBezTo>
                    <a:pt x="319215" y="338068"/>
                    <a:pt x="310353" y="322835"/>
                    <a:pt x="298104" y="310727"/>
                  </a:cubicBezTo>
                  <a:cubicBezTo>
                    <a:pt x="285463" y="297968"/>
                    <a:pt x="269435" y="288984"/>
                    <a:pt x="251842" y="284558"/>
                  </a:cubicBezTo>
                  <a:lnTo>
                    <a:pt x="238550" y="281042"/>
                  </a:lnTo>
                  <a:lnTo>
                    <a:pt x="244284" y="268674"/>
                  </a:lnTo>
                  <a:cubicBezTo>
                    <a:pt x="245848" y="265419"/>
                    <a:pt x="247151" y="261643"/>
                    <a:pt x="248324" y="257737"/>
                  </a:cubicBezTo>
                  <a:close/>
                  <a:moveTo>
                    <a:pt x="246454" y="168722"/>
                  </a:moveTo>
                  <a:lnTo>
                    <a:pt x="261971" y="171325"/>
                  </a:lnTo>
                  <a:cubicBezTo>
                    <a:pt x="306566" y="178614"/>
                    <a:pt x="346858" y="199180"/>
                    <a:pt x="378414" y="230549"/>
                  </a:cubicBezTo>
                  <a:cubicBezTo>
                    <a:pt x="413620" y="265822"/>
                    <a:pt x="434744" y="310858"/>
                    <a:pt x="439699" y="360970"/>
                  </a:cubicBezTo>
                  <a:lnTo>
                    <a:pt x="441003" y="373856"/>
                  </a:lnTo>
                  <a:lnTo>
                    <a:pt x="425225" y="373335"/>
                  </a:lnTo>
                  <a:cubicBezTo>
                    <a:pt x="422096" y="373205"/>
                    <a:pt x="420010" y="373335"/>
                    <a:pt x="417923" y="373075"/>
                  </a:cubicBezTo>
                  <a:lnTo>
                    <a:pt x="404753" y="371253"/>
                  </a:lnTo>
                  <a:lnTo>
                    <a:pt x="403841" y="362532"/>
                  </a:lnTo>
                  <a:cubicBezTo>
                    <a:pt x="399407" y="321792"/>
                    <a:pt x="381674" y="284956"/>
                    <a:pt x="352856" y="256060"/>
                  </a:cubicBezTo>
                  <a:cubicBezTo>
                    <a:pt x="327690" y="231069"/>
                    <a:pt x="295613" y="214278"/>
                    <a:pt x="260015" y="207640"/>
                  </a:cubicBezTo>
                  <a:lnTo>
                    <a:pt x="251800" y="206078"/>
                  </a:lnTo>
                  <a:lnTo>
                    <a:pt x="250757" y="197878"/>
                  </a:lnTo>
                  <a:cubicBezTo>
                    <a:pt x="250236" y="193323"/>
                    <a:pt x="249714" y="188767"/>
                    <a:pt x="248932" y="184211"/>
                  </a:cubicBezTo>
                  <a:close/>
                  <a:moveTo>
                    <a:pt x="73371" y="111141"/>
                  </a:moveTo>
                  <a:cubicBezTo>
                    <a:pt x="82627" y="111141"/>
                    <a:pt x="91101" y="114526"/>
                    <a:pt x="97098" y="120514"/>
                  </a:cubicBezTo>
                  <a:lnTo>
                    <a:pt x="175057" y="198363"/>
                  </a:lnTo>
                  <a:cubicBezTo>
                    <a:pt x="188485" y="211772"/>
                    <a:pt x="187963" y="234034"/>
                    <a:pt x="174014" y="247963"/>
                  </a:cubicBezTo>
                  <a:lnTo>
                    <a:pt x="131906" y="290142"/>
                  </a:lnTo>
                  <a:lnTo>
                    <a:pt x="138033" y="301208"/>
                  </a:lnTo>
                  <a:cubicBezTo>
                    <a:pt x="151982" y="326333"/>
                    <a:pt x="171016" y="360701"/>
                    <a:pt x="207388" y="396892"/>
                  </a:cubicBezTo>
                  <a:cubicBezTo>
                    <a:pt x="243630" y="433083"/>
                    <a:pt x="277917" y="452090"/>
                    <a:pt x="302947" y="466019"/>
                  </a:cubicBezTo>
                  <a:lnTo>
                    <a:pt x="314419" y="472268"/>
                  </a:lnTo>
                  <a:lnTo>
                    <a:pt x="356528" y="430219"/>
                  </a:lnTo>
                  <a:cubicBezTo>
                    <a:pt x="363177" y="423580"/>
                    <a:pt x="372563" y="419804"/>
                    <a:pt x="382340" y="419804"/>
                  </a:cubicBezTo>
                  <a:cubicBezTo>
                    <a:pt x="391597" y="419804"/>
                    <a:pt x="400070" y="423059"/>
                    <a:pt x="406198" y="429177"/>
                  </a:cubicBezTo>
                  <a:lnTo>
                    <a:pt x="484157" y="507027"/>
                  </a:lnTo>
                  <a:cubicBezTo>
                    <a:pt x="497454" y="520435"/>
                    <a:pt x="497063" y="542566"/>
                    <a:pt x="483114" y="556496"/>
                  </a:cubicBezTo>
                  <a:lnTo>
                    <a:pt x="465123" y="574071"/>
                  </a:lnTo>
                  <a:lnTo>
                    <a:pt x="460821" y="577586"/>
                  </a:lnTo>
                  <a:cubicBezTo>
                    <a:pt x="451696" y="584616"/>
                    <a:pt x="441397" y="590474"/>
                    <a:pt x="430446" y="594770"/>
                  </a:cubicBezTo>
                  <a:cubicBezTo>
                    <a:pt x="420147" y="598675"/>
                    <a:pt x="409978" y="601279"/>
                    <a:pt x="399288" y="602581"/>
                  </a:cubicBezTo>
                  <a:cubicBezTo>
                    <a:pt x="398506" y="602581"/>
                    <a:pt x="395508" y="602841"/>
                    <a:pt x="390554" y="602841"/>
                  </a:cubicBezTo>
                  <a:cubicBezTo>
                    <a:pt x="361873" y="602841"/>
                    <a:pt x="258362" y="593338"/>
                    <a:pt x="134513" y="469664"/>
                  </a:cubicBezTo>
                  <a:cubicBezTo>
                    <a:pt x="29959" y="365258"/>
                    <a:pt x="-8499" y="288710"/>
                    <a:pt x="1539" y="205263"/>
                  </a:cubicBezTo>
                  <a:cubicBezTo>
                    <a:pt x="2712" y="195109"/>
                    <a:pt x="5189" y="185085"/>
                    <a:pt x="9231" y="174410"/>
                  </a:cubicBezTo>
                  <a:cubicBezTo>
                    <a:pt x="13663" y="163214"/>
                    <a:pt x="19399" y="152930"/>
                    <a:pt x="26569" y="143817"/>
                  </a:cubicBezTo>
                  <a:lnTo>
                    <a:pt x="28395" y="140953"/>
                  </a:lnTo>
                  <a:lnTo>
                    <a:pt x="47558" y="121686"/>
                  </a:lnTo>
                  <a:cubicBezTo>
                    <a:pt x="54207" y="115047"/>
                    <a:pt x="63594" y="111141"/>
                    <a:pt x="73371" y="111141"/>
                  </a:cubicBezTo>
                  <a:close/>
                  <a:moveTo>
                    <a:pt x="229800" y="83832"/>
                  </a:moveTo>
                  <a:lnTo>
                    <a:pt x="244010" y="84743"/>
                  </a:lnTo>
                  <a:cubicBezTo>
                    <a:pt x="317277" y="88908"/>
                    <a:pt x="386112" y="119627"/>
                    <a:pt x="437738" y="171303"/>
                  </a:cubicBezTo>
                  <a:cubicBezTo>
                    <a:pt x="487799" y="221156"/>
                    <a:pt x="518436" y="287931"/>
                    <a:pt x="523781" y="359001"/>
                  </a:cubicBezTo>
                  <a:lnTo>
                    <a:pt x="524693" y="370195"/>
                  </a:lnTo>
                  <a:lnTo>
                    <a:pt x="508788" y="371496"/>
                  </a:lnTo>
                  <a:cubicBezTo>
                    <a:pt x="505008" y="371887"/>
                    <a:pt x="502400" y="372017"/>
                    <a:pt x="499793" y="372147"/>
                  </a:cubicBezTo>
                  <a:lnTo>
                    <a:pt x="488581" y="372798"/>
                  </a:lnTo>
                  <a:lnTo>
                    <a:pt x="487799" y="361734"/>
                  </a:lnTo>
                  <a:cubicBezTo>
                    <a:pt x="482975" y="299125"/>
                    <a:pt x="456120" y="240551"/>
                    <a:pt x="412316" y="196685"/>
                  </a:cubicBezTo>
                  <a:cubicBezTo>
                    <a:pt x="367730" y="152169"/>
                    <a:pt x="308282" y="125355"/>
                    <a:pt x="245053" y="121059"/>
                  </a:cubicBezTo>
                  <a:lnTo>
                    <a:pt x="236449" y="120408"/>
                  </a:lnTo>
                  <a:lnTo>
                    <a:pt x="234754" y="111948"/>
                  </a:lnTo>
                  <a:cubicBezTo>
                    <a:pt x="233711" y="107132"/>
                    <a:pt x="232929" y="102446"/>
                    <a:pt x="232147" y="97890"/>
                  </a:cubicBezTo>
                  <a:close/>
                  <a:moveTo>
                    <a:pt x="230344" y="0"/>
                  </a:moveTo>
                  <a:lnTo>
                    <a:pt x="241293" y="521"/>
                  </a:lnTo>
                  <a:cubicBezTo>
                    <a:pt x="338009" y="4166"/>
                    <a:pt x="428990" y="43737"/>
                    <a:pt x="497291" y="111947"/>
                  </a:cubicBezTo>
                  <a:cubicBezTo>
                    <a:pt x="561291" y="175860"/>
                    <a:pt x="600524" y="260731"/>
                    <a:pt x="607824" y="351069"/>
                  </a:cubicBezTo>
                  <a:lnTo>
                    <a:pt x="608736" y="362394"/>
                  </a:lnTo>
                  <a:lnTo>
                    <a:pt x="596223" y="363305"/>
                  </a:lnTo>
                  <a:cubicBezTo>
                    <a:pt x="592182" y="363566"/>
                    <a:pt x="588272" y="363956"/>
                    <a:pt x="584362" y="364347"/>
                  </a:cubicBezTo>
                  <a:lnTo>
                    <a:pt x="572761" y="365388"/>
                  </a:lnTo>
                  <a:lnTo>
                    <a:pt x="571849" y="353933"/>
                  </a:lnTo>
                  <a:cubicBezTo>
                    <a:pt x="565201" y="272186"/>
                    <a:pt x="529617" y="195256"/>
                    <a:pt x="471744" y="137460"/>
                  </a:cubicBezTo>
                  <a:cubicBezTo>
                    <a:pt x="409830" y="75629"/>
                    <a:pt x="327452" y="39832"/>
                    <a:pt x="239860" y="36578"/>
                  </a:cubicBezTo>
                  <a:lnTo>
                    <a:pt x="228389" y="36187"/>
                  </a:lnTo>
                  <a:lnTo>
                    <a:pt x="229041" y="20176"/>
                  </a:lnTo>
                  <a:cubicBezTo>
                    <a:pt x="229171" y="17183"/>
                    <a:pt x="229302" y="14058"/>
                    <a:pt x="229562" y="11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18" name="组合 17"/>
            <p:cNvGrpSpPr/>
            <p:nvPr/>
          </p:nvGrpSpPr>
          <p:grpSpPr>
            <a:xfrm>
              <a:off x="5911850" y="4872038"/>
              <a:ext cx="2522538" cy="885971"/>
              <a:chOff x="3159911" y="3408233"/>
              <a:chExt cx="1706754" cy="885971"/>
            </a:xfrm>
          </p:grpSpPr>
          <p:sp>
            <p:nvSpPr>
              <p:cNvPr id="19" name="矩形 18"/>
              <p:cNvSpPr/>
              <p:nvPr/>
            </p:nvSpPr>
            <p:spPr bwMode="auto">
              <a:xfrm>
                <a:off x="3165095" y="3667622"/>
                <a:ext cx="1551243" cy="62658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20" name="文本框 19"/>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grpSp>
        <p:nvGrpSpPr>
          <p:cNvPr id="21" name="组合 20"/>
          <p:cNvGrpSpPr/>
          <p:nvPr/>
        </p:nvGrpSpPr>
        <p:grpSpPr>
          <a:xfrm>
            <a:off x="8212879" y="3350667"/>
            <a:ext cx="3116263" cy="873271"/>
            <a:chOff x="8339137" y="3516313"/>
            <a:chExt cx="3116263" cy="873271"/>
          </a:xfrm>
        </p:grpSpPr>
        <p:sp>
          <p:nvSpPr>
            <p:cNvPr id="22" name="椭圆 21"/>
            <p:cNvSpPr/>
            <p:nvPr/>
          </p:nvSpPr>
          <p:spPr>
            <a:xfrm>
              <a:off x="8339137" y="3516313"/>
              <a:ext cx="536575" cy="536575"/>
            </a:xfrm>
            <a:prstGeom prst="ellipse">
              <a:avLst/>
            </a:prstGeom>
            <a:solidFill>
              <a:srgbClr val="F08D4B"/>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3" name="椭圆 8"/>
            <p:cNvSpPr/>
            <p:nvPr/>
          </p:nvSpPr>
          <p:spPr>
            <a:xfrm>
              <a:off x="8459787" y="3638792"/>
              <a:ext cx="295276" cy="294794"/>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24" name="组合 23"/>
            <p:cNvGrpSpPr/>
            <p:nvPr/>
          </p:nvGrpSpPr>
          <p:grpSpPr>
            <a:xfrm>
              <a:off x="8932862" y="3516313"/>
              <a:ext cx="2522538" cy="873271"/>
              <a:chOff x="3159911" y="3408233"/>
              <a:chExt cx="1706754" cy="873271"/>
            </a:xfrm>
          </p:grpSpPr>
          <p:sp>
            <p:nvSpPr>
              <p:cNvPr id="25" name="矩形 24"/>
              <p:cNvSpPr/>
              <p:nvPr/>
            </p:nvSpPr>
            <p:spPr bwMode="auto">
              <a:xfrm>
                <a:off x="3165095" y="3654922"/>
                <a:ext cx="1551243" cy="62658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26" name="文本框 25"/>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grpSp>
        <p:nvGrpSpPr>
          <p:cNvPr id="27" name="组合 26"/>
          <p:cNvGrpSpPr/>
          <p:nvPr/>
        </p:nvGrpSpPr>
        <p:grpSpPr>
          <a:xfrm>
            <a:off x="8212879" y="4706392"/>
            <a:ext cx="3116263" cy="885971"/>
            <a:chOff x="8339137" y="4872038"/>
            <a:chExt cx="3116263" cy="885971"/>
          </a:xfrm>
        </p:grpSpPr>
        <p:sp>
          <p:nvSpPr>
            <p:cNvPr id="28" name="椭圆 27"/>
            <p:cNvSpPr/>
            <p:nvPr/>
          </p:nvSpPr>
          <p:spPr>
            <a:xfrm>
              <a:off x="8339137" y="4872038"/>
              <a:ext cx="536575" cy="536575"/>
            </a:xfrm>
            <a:prstGeom prst="ellipse">
              <a:avLst/>
            </a:prstGeom>
            <a:solidFill>
              <a:srgbClr val="333F50"/>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9" name="椭圆 9"/>
            <p:cNvSpPr/>
            <p:nvPr/>
          </p:nvSpPr>
          <p:spPr>
            <a:xfrm>
              <a:off x="8484222" y="4994276"/>
              <a:ext cx="246406" cy="295276"/>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30" name="组合 29"/>
            <p:cNvGrpSpPr/>
            <p:nvPr/>
          </p:nvGrpSpPr>
          <p:grpSpPr>
            <a:xfrm>
              <a:off x="8932862" y="4872038"/>
              <a:ext cx="2522538" cy="885971"/>
              <a:chOff x="3159911" y="3408233"/>
              <a:chExt cx="1706754" cy="885971"/>
            </a:xfrm>
          </p:grpSpPr>
          <p:sp>
            <p:nvSpPr>
              <p:cNvPr id="31" name="矩形 30"/>
              <p:cNvSpPr/>
              <p:nvPr/>
            </p:nvSpPr>
            <p:spPr bwMode="auto">
              <a:xfrm>
                <a:off x="3165095" y="3667622"/>
                <a:ext cx="1551243" cy="62658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a:t>
                </a:r>
              </a:p>
            </p:txBody>
          </p:sp>
          <p:sp>
            <p:nvSpPr>
              <p:cNvPr id="32" name="文本框 31"/>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sp>
        <p:nvSpPr>
          <p:cNvPr id="33" name="椭圆 32"/>
          <p:cNvSpPr/>
          <p:nvPr/>
        </p:nvSpPr>
        <p:spPr>
          <a:xfrm>
            <a:off x="932476" y="1926481"/>
            <a:ext cx="3316486" cy="3316486"/>
          </a:xfrm>
          <a:prstGeom prst="ellipse">
            <a:avLst/>
          </a:prstGeom>
          <a:solidFill>
            <a:srgbClr val="F08D4B"/>
          </a:solidFill>
          <a:ln>
            <a:solidFill>
              <a:srgbClr val="D3323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34" name="椭圆 33"/>
          <p:cNvSpPr/>
          <p:nvPr/>
        </p:nvSpPr>
        <p:spPr>
          <a:xfrm>
            <a:off x="1117438" y="2111443"/>
            <a:ext cx="2946562" cy="2946562"/>
          </a:xfrm>
          <a:prstGeom prst="ellipse">
            <a:avLst/>
          </a:prstGeom>
          <a:blipFill dpi="0" rotWithShape="1">
            <a:blip r:embed="rId5"/>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grpSp>
        <p:nvGrpSpPr>
          <p:cNvPr id="35" name="组合 34"/>
          <p:cNvGrpSpPr/>
          <p:nvPr/>
        </p:nvGrpSpPr>
        <p:grpSpPr>
          <a:xfrm>
            <a:off x="5041703" y="1857305"/>
            <a:ext cx="6032857" cy="1169841"/>
            <a:chOff x="1465950" y="3271458"/>
            <a:chExt cx="4081843" cy="1169841"/>
          </a:xfrm>
        </p:grpSpPr>
        <p:sp>
          <p:nvSpPr>
            <p:cNvPr id="36" name="矩形 35"/>
            <p:cNvSpPr/>
            <p:nvPr/>
          </p:nvSpPr>
          <p:spPr bwMode="auto">
            <a:xfrm>
              <a:off x="1465950" y="3681219"/>
              <a:ext cx="4081843" cy="760080"/>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点击输入简要文字内容，文字内容需概括精炼，言简意赅的说明分项内容言简意赅的说明分项内容点击输入简要文字内容，</a:t>
              </a:r>
            </a:p>
          </p:txBody>
        </p:sp>
        <p:sp>
          <p:nvSpPr>
            <p:cNvPr id="37" name="文本框 36"/>
            <p:cNvSpPr txBox="1"/>
            <p:nvPr/>
          </p:nvSpPr>
          <p:spPr>
            <a:xfrm>
              <a:off x="1465951" y="3271458"/>
              <a:ext cx="1706754"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sp>
        <p:nvSpPr>
          <p:cNvPr id="38" name="文本框 37"/>
          <p:cNvSpPr txBox="1"/>
          <p:nvPr/>
        </p:nvSpPr>
        <p:spPr>
          <a:xfrm>
            <a:off x="1373737" y="5260113"/>
            <a:ext cx="2522538"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sp>
        <p:nvSpPr>
          <p:cNvPr id="39"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市场分析</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40"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MARKET ANALYSIS</a:t>
            </a:r>
          </a:p>
        </p:txBody>
      </p:sp>
      <p:grpSp>
        <p:nvGrpSpPr>
          <p:cNvPr id="42" name="组合 41"/>
          <p:cNvGrpSpPr/>
          <p:nvPr/>
        </p:nvGrpSpPr>
        <p:grpSpPr>
          <a:xfrm>
            <a:off x="217540" y="1"/>
            <a:ext cx="730741" cy="812800"/>
            <a:chOff x="117754" y="1"/>
            <a:chExt cx="730741" cy="812800"/>
          </a:xfrm>
          <a:solidFill>
            <a:srgbClr val="F08D4B"/>
          </a:solidFill>
        </p:grpSpPr>
        <p:sp>
          <p:nvSpPr>
            <p:cNvPr id="43" name="矩形 42"/>
            <p:cNvSpPr/>
            <p:nvPr/>
          </p:nvSpPr>
          <p:spPr>
            <a:xfrm>
              <a:off x="120575" y="1"/>
              <a:ext cx="699345" cy="81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4" name="文本框 43"/>
            <p:cNvSpPr txBox="1"/>
            <p:nvPr/>
          </p:nvSpPr>
          <p:spPr>
            <a:xfrm>
              <a:off x="117754" y="51021"/>
              <a:ext cx="730741" cy="705450"/>
            </a:xfrm>
            <a:prstGeom prst="rect">
              <a:avLst/>
            </a:prstGeom>
            <a:grp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04</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2" name="矩形 1"/>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3" name="矩形 2"/>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39"/>
                                        </p:tgtEl>
                                        <p:attrNameLst>
                                          <p:attrName>style.visibility</p:attrName>
                                        </p:attrNameLst>
                                      </p:cBhvr>
                                      <p:to>
                                        <p:strVal val="visible"/>
                                      </p:to>
                                    </p:set>
                                    <p:anim to="" calcmode="lin" valueType="num">
                                      <p:cBhvr>
                                        <p:cTn id="12" dur="700" fill="hold">
                                          <p:stCondLst>
                                            <p:cond delay="0"/>
                                          </p:stCondLst>
                                        </p:cTn>
                                        <p:tgtEl>
                                          <p:spTgt spid="39"/>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39"/>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39"/>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39"/>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40"/>
                                        </p:tgtEl>
                                        <p:attrNameLst>
                                          <p:attrName>style.visibility</p:attrName>
                                        </p:attrNameLst>
                                      </p:cBhvr>
                                      <p:to>
                                        <p:strVal val="visible"/>
                                      </p:to>
                                    </p:set>
                                    <p:anim to="" calcmode="lin" valueType="num">
                                      <p:cBhvr>
                                        <p:cTn id="18" dur="700" fill="hold">
                                          <p:stCondLst>
                                            <p:cond delay="0"/>
                                          </p:stCondLst>
                                        </p:cTn>
                                        <p:tgtEl>
                                          <p:spTgt spid="40"/>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40"/>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40"/>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40"/>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23"/>
                            </p:stCondLst>
                            <p:childTnLst>
                              <p:par>
                                <p:cTn id="23" presetID="23" presetClass="entr" presetSubtype="272"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750" fill="hold"/>
                                        <p:tgtEl>
                                          <p:spTgt spid="33"/>
                                        </p:tgtEl>
                                        <p:attrNameLst>
                                          <p:attrName>ppt_w</p:attrName>
                                        </p:attrNameLst>
                                      </p:cBhvr>
                                      <p:tavLst>
                                        <p:tav tm="0">
                                          <p:val>
                                            <p:strVal val="2/3*#ppt_w"/>
                                          </p:val>
                                        </p:tav>
                                        <p:tav tm="100000">
                                          <p:val>
                                            <p:strVal val="#ppt_w"/>
                                          </p:val>
                                        </p:tav>
                                      </p:tavLst>
                                    </p:anim>
                                    <p:anim calcmode="lin" valueType="num">
                                      <p:cBhvr>
                                        <p:cTn id="26" dur="750" fill="hold"/>
                                        <p:tgtEl>
                                          <p:spTgt spid="33"/>
                                        </p:tgtEl>
                                        <p:attrNameLst>
                                          <p:attrName>ppt_h</p:attrName>
                                        </p:attrNameLst>
                                      </p:cBhvr>
                                      <p:tavLst>
                                        <p:tav tm="0">
                                          <p:val>
                                            <p:strVal val="2/3*#ppt_h"/>
                                          </p:val>
                                        </p:tav>
                                        <p:tav tm="100000">
                                          <p:val>
                                            <p:strVal val="#ppt_h"/>
                                          </p:val>
                                        </p:tav>
                                      </p:tavLst>
                                    </p:anim>
                                  </p:childTnLst>
                                </p:cTn>
                              </p:par>
                              <p:par>
                                <p:cTn id="27" presetID="23" presetClass="entr" presetSubtype="288" fill="hold" grpId="0" nodeType="withEffect">
                                  <p:stCondLst>
                                    <p:cond delay="25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strVal val="4/3*#ppt_w"/>
                                          </p:val>
                                        </p:tav>
                                        <p:tav tm="100000">
                                          <p:val>
                                            <p:strVal val="#ppt_w"/>
                                          </p:val>
                                        </p:tav>
                                      </p:tavLst>
                                    </p:anim>
                                    <p:anim calcmode="lin" valueType="num">
                                      <p:cBhvr>
                                        <p:cTn id="30" dur="500" fill="hold"/>
                                        <p:tgtEl>
                                          <p:spTgt spid="34"/>
                                        </p:tgtEl>
                                        <p:attrNameLst>
                                          <p:attrName>ppt_h</p:attrName>
                                        </p:attrNameLst>
                                      </p:cBhvr>
                                      <p:tavLst>
                                        <p:tav tm="0">
                                          <p:val>
                                            <p:strVal val="4/3*#ppt_h"/>
                                          </p:val>
                                        </p:tav>
                                        <p:tav tm="100000">
                                          <p:val>
                                            <p:strVal val="#ppt_h"/>
                                          </p:val>
                                        </p:tav>
                                      </p:tavLst>
                                    </p:anim>
                                  </p:childTnLst>
                                </p:cTn>
                              </p:par>
                            </p:childTnLst>
                          </p:cTn>
                        </p:par>
                        <p:par>
                          <p:cTn id="31" fill="hold">
                            <p:stCondLst>
                              <p:cond delay="2023"/>
                            </p:stCondLst>
                            <p:childTnLst>
                              <p:par>
                                <p:cTn id="32" presetID="42" presetClass="entr" presetSubtype="0" fill="hold" nodeType="afterEffect">
                                  <p:stCondLst>
                                    <p:cond delay="0"/>
                                  </p:stCondLst>
                                  <p:childTnLst>
                                    <p:set>
                                      <p:cBhvr>
                                        <p:cTn id="33" dur="1" fill="hold">
                                          <p:stCondLst>
                                            <p:cond delay="0"/>
                                          </p:stCondLst>
                                        </p:cTn>
                                        <p:tgtEl>
                                          <p:spTgt spid="38">
                                            <p:txEl>
                                              <p:pRg st="0" end="0"/>
                                            </p:txEl>
                                          </p:spTgt>
                                        </p:tgtEl>
                                        <p:attrNameLst>
                                          <p:attrName>style.visibility</p:attrName>
                                        </p:attrNameLst>
                                      </p:cBhvr>
                                      <p:to>
                                        <p:strVal val="visible"/>
                                      </p:to>
                                    </p:set>
                                    <p:animEffect transition="in" filter="fade">
                                      <p:cBhvr>
                                        <p:cTn id="34" dur="750"/>
                                        <p:tgtEl>
                                          <p:spTgt spid="38">
                                            <p:txEl>
                                              <p:pRg st="0" end="0"/>
                                            </p:txEl>
                                          </p:spTgt>
                                        </p:tgtEl>
                                      </p:cBhvr>
                                    </p:animEffect>
                                    <p:anim calcmode="lin" valueType="num">
                                      <p:cBhvr>
                                        <p:cTn id="35"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36" dur="750" fill="hold"/>
                                        <p:tgtEl>
                                          <p:spTgt spid="38">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750"/>
                                        <p:tgtEl>
                                          <p:spTgt spid="35"/>
                                        </p:tgtEl>
                                      </p:cBhvr>
                                    </p:animEffect>
                                    <p:anim calcmode="lin" valueType="num">
                                      <p:cBhvr>
                                        <p:cTn id="40" dur="750" fill="hold"/>
                                        <p:tgtEl>
                                          <p:spTgt spid="35"/>
                                        </p:tgtEl>
                                        <p:attrNameLst>
                                          <p:attrName>ppt_x</p:attrName>
                                        </p:attrNameLst>
                                      </p:cBhvr>
                                      <p:tavLst>
                                        <p:tav tm="0">
                                          <p:val>
                                            <p:strVal val="#ppt_x"/>
                                          </p:val>
                                        </p:tav>
                                        <p:tav tm="100000">
                                          <p:val>
                                            <p:strVal val="#ppt_x"/>
                                          </p:val>
                                        </p:tav>
                                      </p:tavLst>
                                    </p:anim>
                                    <p:anim calcmode="lin" valueType="num">
                                      <p:cBhvr>
                                        <p:cTn id="41" dur="750" fill="hold"/>
                                        <p:tgtEl>
                                          <p:spTgt spid="35"/>
                                        </p:tgtEl>
                                        <p:attrNameLst>
                                          <p:attrName>ppt_y</p:attrName>
                                        </p:attrNameLst>
                                      </p:cBhvr>
                                      <p:tavLst>
                                        <p:tav tm="0">
                                          <p:val>
                                            <p:strVal val="#ppt_y+.1"/>
                                          </p:val>
                                        </p:tav>
                                        <p:tav tm="100000">
                                          <p:val>
                                            <p:strVal val="#ppt_y"/>
                                          </p:val>
                                        </p:tav>
                                      </p:tavLst>
                                    </p:anim>
                                  </p:childTnLst>
                                </p:cTn>
                              </p:par>
                            </p:childTnLst>
                          </p:cTn>
                        </p:par>
                        <p:par>
                          <p:cTn id="42" fill="hold">
                            <p:stCondLst>
                              <p:cond delay="3023"/>
                            </p:stCondLst>
                            <p:childTnLst>
                              <p:par>
                                <p:cTn id="43" presetID="12" presetClass="entr" presetSubtype="8"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p:tgtEl>
                                          <p:spTgt spid="9"/>
                                        </p:tgtEl>
                                        <p:attrNameLst>
                                          <p:attrName>ppt_x</p:attrName>
                                        </p:attrNameLst>
                                      </p:cBhvr>
                                      <p:tavLst>
                                        <p:tav tm="0">
                                          <p:val>
                                            <p:strVal val="#ppt_x-#ppt_w*1.125000"/>
                                          </p:val>
                                        </p:tav>
                                        <p:tav tm="100000">
                                          <p:val>
                                            <p:strVal val="#ppt_x"/>
                                          </p:val>
                                        </p:tav>
                                      </p:tavLst>
                                    </p:anim>
                                    <p:animEffect transition="in" filter="wipe(right)">
                                      <p:cBhvr>
                                        <p:cTn id="46" dur="500"/>
                                        <p:tgtEl>
                                          <p:spTgt spid="9"/>
                                        </p:tgtEl>
                                      </p:cBhvr>
                                    </p:animEffect>
                                  </p:childTnLst>
                                </p:cTn>
                              </p:par>
                              <p:par>
                                <p:cTn id="47" presetID="12" presetClass="entr" presetSubtype="8"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p:tgtEl>
                                          <p:spTgt spid="21"/>
                                        </p:tgtEl>
                                        <p:attrNameLst>
                                          <p:attrName>ppt_x</p:attrName>
                                        </p:attrNameLst>
                                      </p:cBhvr>
                                      <p:tavLst>
                                        <p:tav tm="0">
                                          <p:val>
                                            <p:strVal val="#ppt_x-#ppt_w*1.125000"/>
                                          </p:val>
                                        </p:tav>
                                        <p:tav tm="100000">
                                          <p:val>
                                            <p:strVal val="#ppt_x"/>
                                          </p:val>
                                        </p:tav>
                                      </p:tavLst>
                                    </p:anim>
                                    <p:animEffect transition="in" filter="wipe(right)">
                                      <p:cBhvr>
                                        <p:cTn id="50" dur="500"/>
                                        <p:tgtEl>
                                          <p:spTgt spid="21"/>
                                        </p:tgtEl>
                                      </p:cBhvr>
                                    </p:animEffect>
                                  </p:childTnLst>
                                </p:cTn>
                              </p:par>
                              <p:par>
                                <p:cTn id="51" presetID="12" presetClass="entr" presetSubtype="8"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p:tgtEl>
                                          <p:spTgt spid="15"/>
                                        </p:tgtEl>
                                        <p:attrNameLst>
                                          <p:attrName>ppt_x</p:attrName>
                                        </p:attrNameLst>
                                      </p:cBhvr>
                                      <p:tavLst>
                                        <p:tav tm="0">
                                          <p:val>
                                            <p:strVal val="#ppt_x-#ppt_w*1.125000"/>
                                          </p:val>
                                        </p:tav>
                                        <p:tav tm="100000">
                                          <p:val>
                                            <p:strVal val="#ppt_x"/>
                                          </p:val>
                                        </p:tav>
                                      </p:tavLst>
                                    </p:anim>
                                    <p:animEffect transition="in" filter="wipe(right)">
                                      <p:cBhvr>
                                        <p:cTn id="54" dur="500"/>
                                        <p:tgtEl>
                                          <p:spTgt spid="15"/>
                                        </p:tgtEl>
                                      </p:cBhvr>
                                    </p:animEffect>
                                  </p:childTnLst>
                                </p:cTn>
                              </p:par>
                              <p:par>
                                <p:cTn id="55" presetID="12" presetClass="entr" presetSubtype="8"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p:tgtEl>
                                          <p:spTgt spid="27"/>
                                        </p:tgtEl>
                                        <p:attrNameLst>
                                          <p:attrName>ppt_x</p:attrName>
                                        </p:attrNameLst>
                                      </p:cBhvr>
                                      <p:tavLst>
                                        <p:tav tm="0">
                                          <p:val>
                                            <p:strVal val="#ppt_x-#ppt_w*1.125000"/>
                                          </p:val>
                                        </p:tav>
                                        <p:tav tm="100000">
                                          <p:val>
                                            <p:strVal val="#ppt_x"/>
                                          </p:val>
                                        </p:tav>
                                      </p:tavLst>
                                    </p:anim>
                                    <p:animEffect transition="in" filter="wipe(right)">
                                      <p:cBhvr>
                                        <p:cTn id="58" dur="500"/>
                                        <p:tgtEl>
                                          <p:spTgt spid="27"/>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p:tgtEl>
                                          <p:spTgt spid="2"/>
                                        </p:tgtEl>
                                        <p:attrNameLst>
                                          <p:attrName>ppt_y</p:attrName>
                                        </p:attrNameLst>
                                      </p:cBhvr>
                                      <p:tavLst>
                                        <p:tav tm="0">
                                          <p:val>
                                            <p:strVal val="#ppt_y+#ppt_h*1.125000"/>
                                          </p:val>
                                        </p:tav>
                                        <p:tav tm="100000">
                                          <p:val>
                                            <p:strVal val="#ppt_y"/>
                                          </p:val>
                                        </p:tav>
                                      </p:tavLst>
                                    </p:anim>
                                    <p:animEffect transition="in" filter="wipe(up)">
                                      <p:cBhvr>
                                        <p:cTn id="62" dur="500"/>
                                        <p:tgtEl>
                                          <p:spTgt spid="2"/>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p:tgtEl>
                                          <p:spTgt spid="3"/>
                                        </p:tgtEl>
                                        <p:attrNameLst>
                                          <p:attrName>ppt_y</p:attrName>
                                        </p:attrNameLst>
                                      </p:cBhvr>
                                      <p:tavLst>
                                        <p:tav tm="0">
                                          <p:val>
                                            <p:strVal val="#ppt_y+#ppt_h*1.125000"/>
                                          </p:val>
                                        </p:tav>
                                        <p:tav tm="100000">
                                          <p:val>
                                            <p:strVal val="#ppt_y"/>
                                          </p:val>
                                        </p:tav>
                                      </p:tavLst>
                                    </p:anim>
                                    <p:animEffect transition="in" filter="wipe(up)">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9" grpId="0"/>
      <p:bldP spid="40" grpId="0"/>
      <p:bldP spid="2" grpId="0" bldLvl="0" animBg="1"/>
      <p:bldP spid="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0" y="1581785"/>
            <a:ext cx="11494135" cy="4005580"/>
            <a:chOff x="0" y="2491"/>
            <a:chExt cx="18101" cy="6308"/>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0" y="2491"/>
              <a:ext cx="8701" cy="5818"/>
            </a:xfrm>
            <a:custGeom>
              <a:avLst/>
              <a:gdLst>
                <a:gd name="connsiteX0" fmla="*/ 0 w 6661521"/>
                <a:gd name="connsiteY0" fmla="*/ 0 h 3694176"/>
                <a:gd name="connsiteX1" fmla="*/ 6661521 w 6661521"/>
                <a:gd name="connsiteY1" fmla="*/ 0 h 3694176"/>
                <a:gd name="connsiteX2" fmla="*/ 6661521 w 6661521"/>
                <a:gd name="connsiteY2" fmla="*/ 3694176 h 3694176"/>
                <a:gd name="connsiteX3" fmla="*/ 0 w 6661521"/>
                <a:gd name="connsiteY3" fmla="*/ 3694176 h 3694176"/>
              </a:gdLst>
              <a:ahLst/>
              <a:cxnLst>
                <a:cxn ang="0">
                  <a:pos x="connsiteX0" y="connsiteY0"/>
                </a:cxn>
                <a:cxn ang="0">
                  <a:pos x="connsiteX1" y="connsiteY1"/>
                </a:cxn>
                <a:cxn ang="0">
                  <a:pos x="connsiteX2" y="connsiteY2"/>
                </a:cxn>
                <a:cxn ang="0">
                  <a:pos x="connsiteX3" y="connsiteY3"/>
                </a:cxn>
              </a:cxnLst>
              <a:rect l="l" t="t" r="r" b="b"/>
              <a:pathLst>
                <a:path w="6661521" h="3694176">
                  <a:moveTo>
                    <a:pt x="0" y="0"/>
                  </a:moveTo>
                  <a:lnTo>
                    <a:pt x="6661521" y="0"/>
                  </a:lnTo>
                  <a:lnTo>
                    <a:pt x="6661521" y="3694176"/>
                  </a:lnTo>
                  <a:lnTo>
                    <a:pt x="0" y="3694176"/>
                  </a:lnTo>
                  <a:close/>
                </a:path>
              </a:pathLst>
            </a:custGeom>
          </p:spPr>
        </p:pic>
        <p:sp>
          <p:nvSpPr>
            <p:cNvPr id="10" name="矩形 9"/>
            <p:cNvSpPr/>
            <p:nvPr/>
          </p:nvSpPr>
          <p:spPr>
            <a:xfrm>
              <a:off x="0" y="2981"/>
              <a:ext cx="1889" cy="5818"/>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11" name="等腰三角形 10"/>
            <p:cNvSpPr/>
            <p:nvPr/>
          </p:nvSpPr>
          <p:spPr>
            <a:xfrm rot="16200000">
              <a:off x="1365" y="8254"/>
              <a:ext cx="526" cy="522"/>
            </a:xfrm>
            <a:custGeom>
              <a:avLst/>
              <a:gdLst>
                <a:gd name="connsiteX0" fmla="*/ 0 w 250352"/>
                <a:gd name="connsiteY0" fmla="*/ 312940 h 312940"/>
                <a:gd name="connsiteX1" fmla="*/ 125176 w 250352"/>
                <a:gd name="connsiteY1" fmla="*/ 0 h 312940"/>
                <a:gd name="connsiteX2" fmla="*/ 250352 w 250352"/>
                <a:gd name="connsiteY2" fmla="*/ 312940 h 312940"/>
                <a:gd name="connsiteX3" fmla="*/ 0 w 250352"/>
                <a:gd name="connsiteY3" fmla="*/ 312940 h 312940"/>
                <a:gd name="connsiteX0-1" fmla="*/ 0 w 250352"/>
                <a:gd name="connsiteY0-2" fmla="*/ 254325 h 254325"/>
                <a:gd name="connsiteX1-3" fmla="*/ 238499 w 250352"/>
                <a:gd name="connsiteY1-4" fmla="*/ 0 h 254325"/>
                <a:gd name="connsiteX2-5" fmla="*/ 250352 w 250352"/>
                <a:gd name="connsiteY2-6" fmla="*/ 254325 h 254325"/>
                <a:gd name="connsiteX3-7" fmla="*/ 0 w 250352"/>
                <a:gd name="connsiteY3-8" fmla="*/ 254325 h 254325"/>
                <a:gd name="connsiteX0-9" fmla="*/ 0 w 250352"/>
                <a:gd name="connsiteY0-10" fmla="*/ 251468 h 251468"/>
                <a:gd name="connsiteX1-11" fmla="*/ 235642 w 250352"/>
                <a:gd name="connsiteY1-12" fmla="*/ 0 h 251468"/>
                <a:gd name="connsiteX2-13" fmla="*/ 250352 w 250352"/>
                <a:gd name="connsiteY2-14" fmla="*/ 251468 h 251468"/>
                <a:gd name="connsiteX3-15" fmla="*/ 0 w 250352"/>
                <a:gd name="connsiteY3-16" fmla="*/ 251468 h 251468"/>
                <a:gd name="connsiteX0-17" fmla="*/ 0 w 250352"/>
                <a:gd name="connsiteY0-18" fmla="*/ 251468 h 251468"/>
                <a:gd name="connsiteX1-19" fmla="*/ 224212 w 250352"/>
                <a:gd name="connsiteY1-20" fmla="*/ 0 h 251468"/>
                <a:gd name="connsiteX2-21" fmla="*/ 250352 w 250352"/>
                <a:gd name="connsiteY2-22" fmla="*/ 251468 h 251468"/>
                <a:gd name="connsiteX3-23" fmla="*/ 0 w 250352"/>
                <a:gd name="connsiteY3-24" fmla="*/ 251468 h 251468"/>
                <a:gd name="connsiteX0-25" fmla="*/ 0 w 250352"/>
                <a:gd name="connsiteY0-26" fmla="*/ 248755 h 248755"/>
                <a:gd name="connsiteX1-27" fmla="*/ 235065 w 250352"/>
                <a:gd name="connsiteY1-28" fmla="*/ 0 h 248755"/>
                <a:gd name="connsiteX2-29" fmla="*/ 250352 w 250352"/>
                <a:gd name="connsiteY2-30" fmla="*/ 248755 h 248755"/>
                <a:gd name="connsiteX3-31" fmla="*/ 0 w 250352"/>
                <a:gd name="connsiteY3-32" fmla="*/ 248755 h 248755"/>
                <a:gd name="connsiteX0-33" fmla="*/ 0 w 250352"/>
                <a:gd name="connsiteY0-34" fmla="*/ 248755 h 248755"/>
                <a:gd name="connsiteX1-35" fmla="*/ 237778 w 250352"/>
                <a:gd name="connsiteY1-36" fmla="*/ 0 h 248755"/>
                <a:gd name="connsiteX2-37" fmla="*/ 250352 w 250352"/>
                <a:gd name="connsiteY2-38" fmla="*/ 248755 h 248755"/>
                <a:gd name="connsiteX3-39" fmla="*/ 0 w 250352"/>
                <a:gd name="connsiteY3-40" fmla="*/ 248755 h 248755"/>
                <a:gd name="connsiteX0-41" fmla="*/ 0 w 250352"/>
                <a:gd name="connsiteY0-42" fmla="*/ 248755 h 248755"/>
                <a:gd name="connsiteX1-43" fmla="*/ 235065 w 250352"/>
                <a:gd name="connsiteY1-44" fmla="*/ 0 h 248755"/>
                <a:gd name="connsiteX2-45" fmla="*/ 250352 w 250352"/>
                <a:gd name="connsiteY2-46" fmla="*/ 248755 h 248755"/>
                <a:gd name="connsiteX3-47" fmla="*/ 0 w 250352"/>
                <a:gd name="connsiteY3-48" fmla="*/ 248755 h 248755"/>
              </a:gdLst>
              <a:ahLst/>
              <a:cxnLst>
                <a:cxn ang="0">
                  <a:pos x="connsiteX0-1" y="connsiteY0-2"/>
                </a:cxn>
                <a:cxn ang="0">
                  <a:pos x="connsiteX1-3" y="connsiteY1-4"/>
                </a:cxn>
                <a:cxn ang="0">
                  <a:pos x="connsiteX2-5" y="connsiteY2-6"/>
                </a:cxn>
                <a:cxn ang="0">
                  <a:pos x="connsiteX3-7" y="connsiteY3-8"/>
                </a:cxn>
              </a:cxnLst>
              <a:rect l="l" t="t" r="r" b="b"/>
              <a:pathLst>
                <a:path w="250352" h="248755">
                  <a:moveTo>
                    <a:pt x="0" y="248755"/>
                  </a:moveTo>
                  <a:lnTo>
                    <a:pt x="235065" y="0"/>
                  </a:lnTo>
                  <a:lnTo>
                    <a:pt x="250352" y="248755"/>
                  </a:lnTo>
                  <a:lnTo>
                    <a:pt x="0" y="248755"/>
                  </a:lnTo>
                  <a:close/>
                </a:path>
              </a:pathLst>
            </a:custGeom>
            <a:solidFill>
              <a:srgbClr val="0B3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9" name="矩形 8"/>
            <p:cNvSpPr/>
            <p:nvPr/>
          </p:nvSpPr>
          <p:spPr>
            <a:xfrm>
              <a:off x="1367" y="2491"/>
              <a:ext cx="10254" cy="5818"/>
            </a:xfrm>
            <a:custGeom>
              <a:avLst/>
              <a:gdLst>
                <a:gd name="connsiteX0" fmla="*/ 0 w 5880899"/>
                <a:gd name="connsiteY0" fmla="*/ 0 h 2770632"/>
                <a:gd name="connsiteX1" fmla="*/ 5880899 w 5880899"/>
                <a:gd name="connsiteY1" fmla="*/ 0 h 2770632"/>
                <a:gd name="connsiteX2" fmla="*/ 5880899 w 5880899"/>
                <a:gd name="connsiteY2" fmla="*/ 2770632 h 2770632"/>
                <a:gd name="connsiteX3" fmla="*/ 0 w 5880899"/>
                <a:gd name="connsiteY3" fmla="*/ 2770632 h 2770632"/>
                <a:gd name="connsiteX4" fmla="*/ 0 w 5880899"/>
                <a:gd name="connsiteY4" fmla="*/ 0 h 2770632"/>
                <a:gd name="connsiteX0-1" fmla="*/ 0 w 5880899"/>
                <a:gd name="connsiteY0-2" fmla="*/ 0 h 2770632"/>
                <a:gd name="connsiteX1-3" fmla="*/ 5880899 w 5880899"/>
                <a:gd name="connsiteY1-4" fmla="*/ 0 h 2770632"/>
                <a:gd name="connsiteX2-5" fmla="*/ 4955989 w 5880899"/>
                <a:gd name="connsiteY2-6" fmla="*/ 2770632 h 2770632"/>
                <a:gd name="connsiteX3-7" fmla="*/ 0 w 5880899"/>
                <a:gd name="connsiteY3-8" fmla="*/ 2770632 h 2770632"/>
                <a:gd name="connsiteX4-9" fmla="*/ 0 w 5880899"/>
                <a:gd name="connsiteY4-10" fmla="*/ 0 h 27706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0899" h="2770632">
                  <a:moveTo>
                    <a:pt x="0" y="0"/>
                  </a:moveTo>
                  <a:lnTo>
                    <a:pt x="5880899" y="0"/>
                  </a:lnTo>
                  <a:lnTo>
                    <a:pt x="4955989" y="2770632"/>
                  </a:lnTo>
                  <a:lnTo>
                    <a:pt x="0" y="2770632"/>
                  </a:lnTo>
                  <a:lnTo>
                    <a:pt x="0"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Source Han Sans CN"/>
                <a:ea typeface="微软雅黑" panose="020B0503020204020204" pitchFamily="34" charset="-122"/>
                <a:sym typeface="Source Han Sans CN"/>
              </a:endParaRPr>
            </a:p>
          </p:txBody>
        </p:sp>
      </p:grpSp>
      <p:cxnSp>
        <p:nvCxnSpPr>
          <p:cNvPr id="19" name="直接连接符 18"/>
          <p:cNvCxnSpPr/>
          <p:nvPr/>
        </p:nvCxnSpPr>
        <p:spPr>
          <a:xfrm>
            <a:off x="3588665" y="4094276"/>
            <a:ext cx="5021044" cy="0"/>
          </a:xfrm>
          <a:prstGeom prst="line">
            <a:avLst/>
          </a:prstGeom>
          <a:ln w="19050">
            <a:solidFill>
              <a:srgbClr val="A2A5B8"/>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561465" y="4094480"/>
            <a:ext cx="5020945" cy="406400"/>
          </a:xfrm>
          <a:prstGeom prst="rect">
            <a:avLst/>
          </a:prstGeom>
        </p:spPr>
        <p:txBody>
          <a:bodyPr wrap="square">
            <a:spAutoFit/>
          </a:bodyPr>
          <a:lstStyle/>
          <a:p>
            <a:pPr marL="0" marR="0" lvl="0" indent="0" algn="dist" defTabSz="457200" rtl="0" eaLnBrk="1" fontAlgn="auto" latinLnBrk="0" hangingPunct="1">
              <a:lnSpc>
                <a:spcPct val="114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08D4B"/>
                </a:solidFill>
                <a:effectLst/>
                <a:uLnTx/>
                <a:uFillTx/>
                <a:latin typeface="Century Gothic" panose="020B0502020202020204" pitchFamily="34" charset="0"/>
                <a:ea typeface="等线" panose="02010600030101010101" pitchFamily="2" charset="-122"/>
                <a:cs typeface="+mn-cs"/>
              </a:rPr>
              <a:t>FINANCIAL FINANCING</a:t>
            </a:r>
          </a:p>
        </p:txBody>
      </p:sp>
      <p:sp>
        <p:nvSpPr>
          <p:cNvPr id="33" name="矩形 32"/>
          <p:cNvSpPr/>
          <p:nvPr/>
        </p:nvSpPr>
        <p:spPr>
          <a:xfrm>
            <a:off x="1576985" y="2895638"/>
            <a:ext cx="5021044" cy="1198880"/>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7200" b="1" dirty="0">
                <a:solidFill>
                  <a:schemeClr val="bg1"/>
                </a:solidFill>
                <a:effectLst>
                  <a:outerShdw blurRad="50800" dist="165100" algn="l" rotWithShape="0">
                    <a:prstClr val="black">
                      <a:alpha val="40000"/>
                    </a:prstClr>
                  </a:outerShdw>
                </a:effectLst>
                <a:latin typeface="方正准圆简体" panose="02010601030101010101" pitchFamily="2" charset="-122"/>
                <a:ea typeface="方正准圆简体" panose="02010601030101010101" pitchFamily="2" charset="-122"/>
              </a:rPr>
              <a:t>财务融资</a:t>
            </a:r>
          </a:p>
        </p:txBody>
      </p:sp>
      <p:sp>
        <p:nvSpPr>
          <p:cNvPr id="14" name="文本框 20"/>
          <p:cNvSpPr txBox="1"/>
          <p:nvPr/>
        </p:nvSpPr>
        <p:spPr>
          <a:xfrm flipH="1">
            <a:off x="1698902" y="1760609"/>
            <a:ext cx="5021046" cy="922020"/>
          </a:xfrm>
          <a:prstGeom prst="rect">
            <a:avLst/>
          </a:prstGeom>
          <a:noFill/>
          <a:effectLst>
            <a:outerShdw blurRad="50800" dist="101600" dir="2700000" algn="tl" rotWithShape="0">
              <a:prstClr val="black">
                <a:alpha val="40000"/>
              </a:prstClr>
            </a:outerShdw>
          </a:effectLst>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defRPr/>
            </a:pPr>
            <a:r>
              <a:rPr lang="en-US" altLang="zh-CN" sz="5400" spc="300" dirty="0">
                <a:solidFill>
                  <a:srgbClr val="F08D4B"/>
                </a:solidFill>
                <a:latin typeface="Century Gothic" panose="020B0502020202020204" pitchFamily="34" charset="0"/>
                <a:ea typeface="等线" panose="02010600030101010101" pitchFamily="2" charset="-122"/>
              </a:rPr>
              <a:t>Part Four</a:t>
            </a:r>
          </a:p>
        </p:txBody>
      </p:sp>
      <p:cxnSp>
        <p:nvCxnSpPr>
          <p:cNvPr id="18" name="直接连接符 17"/>
          <p:cNvCxnSpPr/>
          <p:nvPr/>
        </p:nvCxnSpPr>
        <p:spPr>
          <a:xfrm>
            <a:off x="1576985" y="2789788"/>
            <a:ext cx="5021044" cy="0"/>
          </a:xfrm>
          <a:prstGeom prst="line">
            <a:avLst/>
          </a:prstGeom>
          <a:ln w="19050">
            <a:solidFill>
              <a:srgbClr val="A2A5B8"/>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1700"/>
                            </p:stCondLst>
                            <p:childTnLst>
                              <p:par>
                                <p:cTn id="9" presetID="16" presetClass="entr" presetSubtype="37" fill="hold" nodeType="afterEffect">
                                  <p:stCondLst>
                                    <p:cond delay="40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par>
                                <p:cTn id="12" presetID="16" presetClass="entr" presetSubtype="37" fill="hold"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barn(outVertical)">
                                      <p:cBhvr>
                                        <p:cTn id="14" dur="500"/>
                                        <p:tgtEl>
                                          <p:spTgt spid="19"/>
                                        </p:tgtEl>
                                      </p:cBhvr>
                                    </p:animEffect>
                                  </p:childTnLst>
                                </p:cTn>
                              </p:par>
                            </p:childTnLst>
                          </p:cTn>
                        </p:par>
                        <p:par>
                          <p:cTn id="15" fill="hold">
                            <p:stCondLst>
                              <p:cond delay="2600"/>
                            </p:stCondLst>
                            <p:childTnLst>
                              <p:par>
                                <p:cTn id="16" presetID="0" presetClass="entr" presetSubtype="0" fill="hold" grpId="0" nodeType="afterEffect">
                                  <p:stCondLst>
                                    <p:cond delay="0"/>
                                  </p:stCondLst>
                                  <p:iterate type="lt">
                                    <p:tmPct val="14286"/>
                                  </p:iterate>
                                  <p:childTnLst>
                                    <p:set>
                                      <p:cBhvr>
                                        <p:cTn id="17" dur="1" fill="hold">
                                          <p:stCondLst>
                                            <p:cond delay="0"/>
                                          </p:stCondLst>
                                        </p:cTn>
                                        <p:tgtEl>
                                          <p:spTgt spid="33"/>
                                        </p:tgtEl>
                                        <p:attrNameLst>
                                          <p:attrName>style.visibility</p:attrName>
                                        </p:attrNameLst>
                                      </p:cBhvr>
                                      <p:to>
                                        <p:strVal val="visible"/>
                                      </p:to>
                                    </p:set>
                                    <p:anim to="" calcmode="lin" valueType="num">
                                      <p:cBhvr>
                                        <p:cTn id="18" dur="700" fill="hold">
                                          <p:stCondLst>
                                            <p:cond delay="0"/>
                                          </p:stCondLst>
                                        </p:cTn>
                                        <p:tgtEl>
                                          <p:spTgt spid="33"/>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3"/>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3"/>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3"/>
                                        </p:tgtEl>
                                        <p:attrNameLst>
                                          <p:attrName>ppt_w</p:attrName>
                                        </p:attrNameLst>
                                      </p:cBhvr>
                                      <p:tavLst>
                                        <p:tav tm="0" fmla="#ppt_w-(-#ppt_w)*((1.5-1.5*$)^2-(1.5-1.5*$)^3)">
                                          <p:val>
                                            <p:fltVal val="0"/>
                                          </p:val>
                                        </p:tav>
                                        <p:tav tm="100000">
                                          <p:val>
                                            <p:fltVal val="1"/>
                                          </p:val>
                                        </p:tav>
                                      </p:tavLst>
                                    </p:anim>
                                  </p:childTnLst>
                                </p:cTn>
                              </p:par>
                              <p:par>
                                <p:cTn id="22" presetID="0" presetClass="entr" presetSubtype="0" fill="hold" grpId="0" nodeType="withEffect">
                                  <p:stCondLst>
                                    <p:cond delay="0"/>
                                  </p:stCondLst>
                                  <p:iterate type="lt">
                                    <p:tmPct val="3297"/>
                                  </p:iterate>
                                  <p:childTnLst>
                                    <p:set>
                                      <p:cBhvr>
                                        <p:cTn id="23" dur="1" fill="hold">
                                          <p:stCondLst>
                                            <p:cond delay="0"/>
                                          </p:stCondLst>
                                        </p:cTn>
                                        <p:tgtEl>
                                          <p:spTgt spid="31"/>
                                        </p:tgtEl>
                                        <p:attrNameLst>
                                          <p:attrName>style.visibility</p:attrName>
                                        </p:attrNameLst>
                                      </p:cBhvr>
                                      <p:to>
                                        <p:strVal val="visible"/>
                                      </p:to>
                                    </p:set>
                                    <p:anim to="" calcmode="lin" valueType="num">
                                      <p:cBhvr>
                                        <p:cTn id="24" dur="700" fill="hold">
                                          <p:stCondLst>
                                            <p:cond delay="0"/>
                                          </p:stCondLst>
                                        </p:cTn>
                                        <p:tgtEl>
                                          <p:spTgt spid="31"/>
                                        </p:tgtEl>
                                        <p:attrNameLst>
                                          <p:attrName>ppt_x</p:attrName>
                                        </p:attrNameLst>
                                      </p:cBhvr>
                                      <p:tavLst>
                                        <p:tav tm="0" fmla="#ppt_x+(-#ppt_w/2*cos(ppt_r/180*pi))*((1.5-1.5*$)^2-(1.5-1.5*$)^3)">
                                          <p:val>
                                            <p:fltVal val="0"/>
                                          </p:val>
                                        </p:tav>
                                        <p:tav tm="100000">
                                          <p:val>
                                            <p:fltVal val="1"/>
                                          </p:val>
                                        </p:tav>
                                      </p:tavLst>
                                    </p:anim>
                                    <p:anim to="" calcmode="lin" valueType="num">
                                      <p:cBhvr>
                                        <p:cTn id="25" dur="700" fill="hold">
                                          <p:stCondLst>
                                            <p:cond delay="0"/>
                                          </p:stCondLst>
                                        </p:cTn>
                                        <p:tgtEl>
                                          <p:spTgt spid="31"/>
                                        </p:tgtEl>
                                        <p:attrNameLst>
                                          <p:attrName>ppt_y</p:attrName>
                                        </p:attrNameLst>
                                      </p:cBhvr>
                                      <p:tavLst>
                                        <p:tav tm="0" fmla="#ppt_y-(-#ppt_h/2*cos(ppt_r/180*pi))*((1.5-1.5*$)^2-(1.5-1.5*$)^3)">
                                          <p:val>
                                            <p:fltVal val="0"/>
                                          </p:val>
                                        </p:tav>
                                        <p:tav tm="100000">
                                          <p:val>
                                            <p:fltVal val="1"/>
                                          </p:val>
                                        </p:tav>
                                      </p:tavLst>
                                    </p:anim>
                                    <p:anim to="" calcmode="lin" valueType="num">
                                      <p:cBhvr>
                                        <p:cTn id="26" dur="700" fill="hold">
                                          <p:stCondLst>
                                            <p:cond delay="0"/>
                                          </p:stCondLst>
                                        </p:cTn>
                                        <p:tgtEl>
                                          <p:spTgt spid="31"/>
                                        </p:tgtEl>
                                        <p:attrNameLst>
                                          <p:attrName>ppt_h</p:attrName>
                                        </p:attrNameLst>
                                      </p:cBhvr>
                                      <p:tavLst>
                                        <p:tav tm="0" fmla="#ppt_h-(-#ppt_h)*((1.5-1.5*$)^2-(1.5-1.5*$)^3)">
                                          <p:val>
                                            <p:fltVal val="0"/>
                                          </p:val>
                                        </p:tav>
                                        <p:tav tm="100000">
                                          <p:val>
                                            <p:fltVal val="1"/>
                                          </p:val>
                                        </p:tav>
                                      </p:tavLst>
                                    </p:anim>
                                    <p:anim to="" calcmode="lin" valueType="num">
                                      <p:cBhvr>
                                        <p:cTn id="27" dur="700" fill="hold">
                                          <p:stCondLst>
                                            <p:cond delay="0"/>
                                          </p:stCondLst>
                                        </p:cTn>
                                        <p:tgtEl>
                                          <p:spTgt spid="3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1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545460" y="3043548"/>
            <a:ext cx="3385729" cy="949471"/>
            <a:chOff x="3159911" y="3408233"/>
            <a:chExt cx="2290791" cy="949471"/>
          </a:xfrm>
        </p:grpSpPr>
        <p:sp>
          <p:nvSpPr>
            <p:cNvPr id="31" name="矩形 30"/>
            <p:cNvSpPr/>
            <p:nvPr/>
          </p:nvSpPr>
          <p:spPr bwMode="auto">
            <a:xfrm>
              <a:off x="3165095" y="3731122"/>
              <a:ext cx="2285607" cy="62658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点击输入简要文字内容，文字内容需概括精炼，言简意赅的说明分项内容言简意赅的说明分项内容点击输入简要文字内容，点击输入简要文字内容，文字内容需概括精炼，</a:t>
              </a:r>
            </a:p>
          </p:txBody>
        </p:sp>
        <p:sp>
          <p:nvSpPr>
            <p:cNvPr id="32" name="文本框 31"/>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12" name="组合 11"/>
          <p:cNvGrpSpPr/>
          <p:nvPr/>
        </p:nvGrpSpPr>
        <p:grpSpPr>
          <a:xfrm>
            <a:off x="919707" y="1291935"/>
            <a:ext cx="10415043" cy="1146434"/>
            <a:chOff x="1465950" y="3310065"/>
            <a:chExt cx="7199686" cy="1146434"/>
          </a:xfrm>
        </p:grpSpPr>
        <p:sp>
          <p:nvSpPr>
            <p:cNvPr id="29" name="矩形 28"/>
            <p:cNvSpPr/>
            <p:nvPr/>
          </p:nvSpPr>
          <p:spPr bwMode="auto">
            <a:xfrm>
              <a:off x="1465950" y="3883522"/>
              <a:ext cx="7199686" cy="572977"/>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点击输入简要文字内容，文字内容需概括精炼，言简意赅的说明分项内容言简意赅的说明分项内容点击输入简要文字内容，</a:t>
              </a:r>
            </a:p>
          </p:txBody>
        </p:sp>
        <p:sp>
          <p:nvSpPr>
            <p:cNvPr id="30" name="文本框 29"/>
            <p:cNvSpPr txBox="1"/>
            <p:nvPr/>
          </p:nvSpPr>
          <p:spPr>
            <a:xfrm>
              <a:off x="1465950" y="3310065"/>
              <a:ext cx="2255718"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标题文本添加</a:t>
              </a:r>
            </a:p>
          </p:txBody>
        </p:sp>
      </p:grpSp>
      <p:grpSp>
        <p:nvGrpSpPr>
          <p:cNvPr id="4" name="组合 3"/>
          <p:cNvGrpSpPr/>
          <p:nvPr/>
        </p:nvGrpSpPr>
        <p:grpSpPr>
          <a:xfrm>
            <a:off x="6776343" y="3078376"/>
            <a:ext cx="622564" cy="622564"/>
            <a:chOff x="6566793" y="3078376"/>
            <a:chExt cx="622564" cy="622564"/>
          </a:xfrm>
        </p:grpSpPr>
        <p:sp>
          <p:nvSpPr>
            <p:cNvPr id="27" name="椭圆 26"/>
            <p:cNvSpPr/>
            <p:nvPr/>
          </p:nvSpPr>
          <p:spPr>
            <a:xfrm>
              <a:off x="6566793" y="3078376"/>
              <a:ext cx="622564" cy="622564"/>
            </a:xfrm>
            <a:prstGeom prst="ellipse">
              <a:avLst/>
            </a:prstGeom>
            <a:solidFill>
              <a:srgbClr val="F08D4B"/>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35" name="椭圆 22"/>
            <p:cNvSpPr/>
            <p:nvPr/>
          </p:nvSpPr>
          <p:spPr>
            <a:xfrm>
              <a:off x="6645753" y="3157685"/>
              <a:ext cx="464644" cy="463944"/>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grpSp>
        <p:nvGrpSpPr>
          <p:cNvPr id="14" name="组合 13"/>
          <p:cNvGrpSpPr/>
          <p:nvPr/>
        </p:nvGrpSpPr>
        <p:grpSpPr>
          <a:xfrm>
            <a:off x="6776345" y="4121619"/>
            <a:ext cx="4114352" cy="276999"/>
            <a:chOff x="6064198" y="3689504"/>
            <a:chExt cx="4890347" cy="390179"/>
          </a:xfrm>
        </p:grpSpPr>
        <p:sp>
          <p:nvSpPr>
            <p:cNvPr id="24" name="矩形: 圆角 23"/>
            <p:cNvSpPr/>
            <p:nvPr/>
          </p:nvSpPr>
          <p:spPr>
            <a:xfrm>
              <a:off x="6064198" y="3748859"/>
              <a:ext cx="3575102" cy="273513"/>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5" name="文本框 24"/>
            <p:cNvSpPr txBox="1"/>
            <p:nvPr/>
          </p:nvSpPr>
          <p:spPr>
            <a:xfrm>
              <a:off x="9726954" y="3689504"/>
              <a:ext cx="1227591" cy="39017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等线 Light" panose="02010600030101010101" pitchFamily="2" charset="-122"/>
                  <a:cs typeface="+mn-cs"/>
                </a:rPr>
                <a:t>文本添加</a:t>
              </a:r>
            </a:p>
          </p:txBody>
        </p:sp>
        <p:sp>
          <p:nvSpPr>
            <p:cNvPr id="26" name="矩形: 圆角 25"/>
            <p:cNvSpPr/>
            <p:nvPr/>
          </p:nvSpPr>
          <p:spPr>
            <a:xfrm>
              <a:off x="6064198" y="3748859"/>
              <a:ext cx="2184452" cy="273513"/>
            </a:xfrm>
            <a:prstGeom prst="roundRect">
              <a:avLst>
                <a:gd name="adj" fmla="val 50000"/>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grpSp>
        <p:nvGrpSpPr>
          <p:cNvPr id="15" name="组合 14"/>
          <p:cNvGrpSpPr/>
          <p:nvPr/>
        </p:nvGrpSpPr>
        <p:grpSpPr>
          <a:xfrm>
            <a:off x="6776343" y="4598198"/>
            <a:ext cx="4114354" cy="276999"/>
            <a:chOff x="6064197" y="3689504"/>
            <a:chExt cx="4890348" cy="390179"/>
          </a:xfrm>
        </p:grpSpPr>
        <p:sp>
          <p:nvSpPr>
            <p:cNvPr id="21" name="矩形: 圆角 20"/>
            <p:cNvSpPr/>
            <p:nvPr/>
          </p:nvSpPr>
          <p:spPr>
            <a:xfrm>
              <a:off x="6064198" y="3748859"/>
              <a:ext cx="3575102" cy="273513"/>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2" name="文本框 21"/>
            <p:cNvSpPr txBox="1"/>
            <p:nvPr/>
          </p:nvSpPr>
          <p:spPr>
            <a:xfrm>
              <a:off x="9726955" y="3689504"/>
              <a:ext cx="1227590" cy="39017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Century Gothic" panose="020B0502020202020204" pitchFamily="34" charset="0"/>
                  <a:ea typeface="等线" panose="02010600030101010101" pitchFamily="2" charset="-122"/>
                  <a:cs typeface="+mn-cs"/>
                </a:rPr>
                <a:t>文本添加</a:t>
              </a:r>
            </a:p>
          </p:txBody>
        </p:sp>
        <p:sp>
          <p:nvSpPr>
            <p:cNvPr id="23" name="矩形: 圆角 22"/>
            <p:cNvSpPr/>
            <p:nvPr/>
          </p:nvSpPr>
          <p:spPr>
            <a:xfrm>
              <a:off x="6064197" y="3748859"/>
              <a:ext cx="2876603" cy="273513"/>
            </a:xfrm>
            <a:prstGeom prst="roundRect">
              <a:avLst>
                <a:gd name="adj" fmla="val 50000"/>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grpSp>
        <p:nvGrpSpPr>
          <p:cNvPr id="16" name="组合 15"/>
          <p:cNvGrpSpPr/>
          <p:nvPr/>
        </p:nvGrpSpPr>
        <p:grpSpPr>
          <a:xfrm>
            <a:off x="6776343" y="5074778"/>
            <a:ext cx="4114354" cy="276999"/>
            <a:chOff x="6064197" y="3689504"/>
            <a:chExt cx="4890348" cy="390179"/>
          </a:xfrm>
        </p:grpSpPr>
        <p:sp>
          <p:nvSpPr>
            <p:cNvPr id="18" name="矩形: 圆角 17"/>
            <p:cNvSpPr/>
            <p:nvPr/>
          </p:nvSpPr>
          <p:spPr>
            <a:xfrm>
              <a:off x="6064198" y="3748859"/>
              <a:ext cx="3575102" cy="273513"/>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9" name="文本框 18"/>
            <p:cNvSpPr txBox="1"/>
            <p:nvPr/>
          </p:nvSpPr>
          <p:spPr>
            <a:xfrm>
              <a:off x="9726955" y="3689504"/>
              <a:ext cx="1227590" cy="39017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Century Gothic" panose="020B0502020202020204" pitchFamily="34" charset="0"/>
                  <a:ea typeface="等线" panose="02010600030101010101" pitchFamily="2" charset="-122"/>
                  <a:cs typeface="+mn-cs"/>
                </a:rPr>
                <a:t>文本添加</a:t>
              </a:r>
            </a:p>
          </p:txBody>
        </p:sp>
        <p:sp>
          <p:nvSpPr>
            <p:cNvPr id="20" name="矩形: 圆角 19"/>
            <p:cNvSpPr/>
            <p:nvPr/>
          </p:nvSpPr>
          <p:spPr>
            <a:xfrm>
              <a:off x="6064197" y="3748859"/>
              <a:ext cx="3251095" cy="273513"/>
            </a:xfrm>
            <a:prstGeom prst="roundRect">
              <a:avLst>
                <a:gd name="adj" fmla="val 50000"/>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sp>
        <p:nvSpPr>
          <p:cNvPr id="17" name="矩形 16"/>
          <p:cNvSpPr/>
          <p:nvPr/>
        </p:nvSpPr>
        <p:spPr bwMode="auto">
          <a:xfrm>
            <a:off x="6743984" y="5481827"/>
            <a:ext cx="4118137" cy="441916"/>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等线 Light" panose="02010600030101010101" pitchFamily="2" charset="-122"/>
                <a:cs typeface="+mn-cs"/>
              </a:rPr>
              <a:t>点击输入简要文字内容，文字内容需概括精炼，言简意赅的说明分项内容言简意赅的说明分项内容点击输入简要文字内容，点击输入简要文字内容，文字内容需概括精炼，</a:t>
            </a: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421983" y="3006418"/>
            <a:ext cx="4232910" cy="2821940"/>
          </a:xfrm>
          <a:prstGeom prst="rect">
            <a:avLst/>
          </a:prstGeom>
        </p:spPr>
      </p:pic>
      <p:sp>
        <p:nvSpPr>
          <p:cNvPr id="33"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成本分析</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34"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COST ANALYSIS</a:t>
            </a:r>
          </a:p>
        </p:txBody>
      </p:sp>
      <p:grpSp>
        <p:nvGrpSpPr>
          <p:cNvPr id="37" name="组合 36"/>
          <p:cNvGrpSpPr/>
          <p:nvPr/>
        </p:nvGrpSpPr>
        <p:grpSpPr>
          <a:xfrm>
            <a:off x="217540" y="1"/>
            <a:ext cx="730741" cy="812800"/>
            <a:chOff x="117754" y="1"/>
            <a:chExt cx="730741" cy="812800"/>
          </a:xfrm>
        </p:grpSpPr>
        <p:sp>
          <p:nvSpPr>
            <p:cNvPr id="38" name="矩形 37"/>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9" name="文本框 38"/>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05</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2" name="矩形 1"/>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5" name="矩形 4"/>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33"/>
                                        </p:tgtEl>
                                        <p:attrNameLst>
                                          <p:attrName>style.visibility</p:attrName>
                                        </p:attrNameLst>
                                      </p:cBhvr>
                                      <p:to>
                                        <p:strVal val="visible"/>
                                      </p:to>
                                    </p:set>
                                    <p:anim to="" calcmode="lin" valueType="num">
                                      <p:cBhvr>
                                        <p:cTn id="12" dur="700" fill="hold">
                                          <p:stCondLst>
                                            <p:cond delay="0"/>
                                          </p:stCondLst>
                                        </p:cTn>
                                        <p:tgtEl>
                                          <p:spTgt spid="33"/>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33"/>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33"/>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33"/>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34"/>
                                        </p:tgtEl>
                                        <p:attrNameLst>
                                          <p:attrName>style.visibility</p:attrName>
                                        </p:attrNameLst>
                                      </p:cBhvr>
                                      <p:to>
                                        <p:strVal val="visible"/>
                                      </p:to>
                                    </p:set>
                                    <p:anim to="" calcmode="lin" valueType="num">
                                      <p:cBhvr>
                                        <p:cTn id="18" dur="700" fill="hold">
                                          <p:stCondLst>
                                            <p:cond delay="0"/>
                                          </p:stCondLst>
                                        </p:cTn>
                                        <p:tgtEl>
                                          <p:spTgt spid="34"/>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4"/>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4"/>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4"/>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 presetClass="entr" presetSubtype="1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checkerboard(across)">
                                      <p:cBhvr>
                                        <p:cTn id="31" dur="500"/>
                                        <p:tgtEl>
                                          <p:spTgt spid="3"/>
                                        </p:tgtEl>
                                      </p:cBhvr>
                                    </p:animEffect>
                                  </p:childTnLst>
                                </p:cTn>
                              </p:par>
                            </p:childTnLst>
                          </p:cTn>
                        </p:par>
                        <p:par>
                          <p:cTn id="32" fill="hold">
                            <p:stCondLst>
                              <p:cond delay="2500"/>
                            </p:stCondLst>
                            <p:childTnLst>
                              <p:par>
                                <p:cTn id="33" presetID="2" presetClass="entr" presetSubtype="2"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par>
                          <p:cTn id="45" fill="hold">
                            <p:stCondLst>
                              <p:cond delay="3500"/>
                            </p:stCondLst>
                            <p:childTnLst>
                              <p:par>
                                <p:cTn id="46" presetID="22" presetClass="entr" presetSubtype="8"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par>
                          <p:cTn id="49" fill="hold">
                            <p:stCondLst>
                              <p:cond delay="4000"/>
                            </p:stCondLst>
                            <p:childTnLst>
                              <p:par>
                                <p:cTn id="50" presetID="22" presetClass="entr" presetSubtype="8"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par>
                          <p:cTn id="53" fill="hold">
                            <p:stCondLst>
                              <p:cond delay="4500"/>
                            </p:stCondLst>
                            <p:childTnLst>
                              <p:par>
                                <p:cTn id="54" presetID="10" presetClass="entr" presetSubtype="0" fill="hold" grpId="0" nodeType="afterEffect">
                                  <p:stCondLst>
                                    <p:cond delay="0"/>
                                  </p:stCondLst>
                                  <p:iterate type="lt">
                                    <p:tmPct val="2703"/>
                                  </p:iterate>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p:tgtEl>
                                          <p:spTgt spid="2"/>
                                        </p:tgtEl>
                                        <p:attrNameLst>
                                          <p:attrName>ppt_y</p:attrName>
                                        </p:attrNameLst>
                                      </p:cBhvr>
                                      <p:tavLst>
                                        <p:tav tm="0">
                                          <p:val>
                                            <p:strVal val="#ppt_y+#ppt_h*1.125000"/>
                                          </p:val>
                                        </p:tav>
                                        <p:tav tm="100000">
                                          <p:val>
                                            <p:strVal val="#ppt_y"/>
                                          </p:val>
                                        </p:tav>
                                      </p:tavLst>
                                    </p:anim>
                                    <p:animEffect transition="in" filter="wipe(up)">
                                      <p:cBhvr>
                                        <p:cTn id="60" dur="500"/>
                                        <p:tgtEl>
                                          <p:spTgt spid="2"/>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p:tgtEl>
                                          <p:spTgt spid="5"/>
                                        </p:tgtEl>
                                        <p:attrNameLst>
                                          <p:attrName>ppt_y</p:attrName>
                                        </p:attrNameLst>
                                      </p:cBhvr>
                                      <p:tavLst>
                                        <p:tav tm="0">
                                          <p:val>
                                            <p:strVal val="#ppt_y+#ppt_h*1.125000"/>
                                          </p:val>
                                        </p:tav>
                                        <p:tav tm="100000">
                                          <p:val>
                                            <p:strVal val="#ppt_y"/>
                                          </p:val>
                                        </p:tav>
                                      </p:tavLst>
                                    </p:anim>
                                    <p:animEffect transition="in" filter="wipe(up)">
                                      <p:cBhvr>
                                        <p:cTn id="6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4" grpId="0"/>
      <p:bldP spid="2" grpId="0" bldLvl="0" animBg="1"/>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018051" y="1979291"/>
            <a:ext cx="2559035" cy="2178684"/>
            <a:chOff x="6149775" y="1985680"/>
            <a:chExt cx="2559035" cy="2178684"/>
          </a:xfrm>
          <a:solidFill>
            <a:srgbClr val="201F42"/>
          </a:solidFill>
        </p:grpSpPr>
        <p:sp>
          <p:nvSpPr>
            <p:cNvPr id="10" name="矩形: 对角圆角 9"/>
            <p:cNvSpPr/>
            <p:nvPr/>
          </p:nvSpPr>
          <p:spPr bwMode="auto">
            <a:xfrm>
              <a:off x="6149775" y="1985680"/>
              <a:ext cx="2559035" cy="2178684"/>
            </a:xfrm>
            <a:prstGeom prst="round2DiagRect">
              <a:avLst>
                <a:gd name="adj1" fmla="val 48493"/>
                <a:gd name="adj2" fmla="val 0"/>
              </a:avLst>
            </a:prstGeom>
            <a:solidFill>
              <a:srgbClr val="333F50"/>
            </a:solidFill>
            <a:ln w="9" cap="flat">
              <a:noFill/>
              <a:prstDash val="solid"/>
              <a:miter lim="800000"/>
            </a:ln>
          </p:spPr>
          <p:txBody>
            <a:bodyPr vert="horz" wrap="square" lIns="91392" tIns="45696" rIns="91392" bIns="45696" numCol="1" anchor="t" anchorCtr="0" compatLnSpc="1"/>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Lifeline JL" panose="00000400000000000000" pitchFamily="2" charset="0"/>
                <a:ea typeface="宋体" panose="02010600030101010101" pitchFamily="2" charset="-122"/>
                <a:cs typeface="+mn-cs"/>
              </a:endParaRPr>
            </a:p>
          </p:txBody>
        </p:sp>
        <p:sp>
          <p:nvSpPr>
            <p:cNvPr id="11" name="文本框 10"/>
            <p:cNvSpPr txBox="1"/>
            <p:nvPr/>
          </p:nvSpPr>
          <p:spPr>
            <a:xfrm flipH="1">
              <a:off x="6178493" y="2777983"/>
              <a:ext cx="1680995" cy="1045865"/>
            </a:xfrm>
            <a:prstGeom prst="rect">
              <a:avLst/>
            </a:prstGeom>
            <a:solidFill>
              <a:srgbClr val="333F50"/>
            </a:solidFill>
            <a:effectLst/>
          </p:spPr>
          <p:txBody>
            <a:bodyPr wrap="square" lIns="121827" tIns="60913" rIns="121827" bIns="60913">
              <a:spAutoFit/>
            </a:bodyPr>
            <a:lstStyle>
              <a:defPPr>
                <a:defRPr lang="zh-CN"/>
              </a:defPPr>
              <a:lvl1pPr defTabSz="1245235">
                <a:spcBef>
                  <a:spcPts val="0"/>
                </a:spcBef>
                <a:spcAft>
                  <a:spcPts val="0"/>
                </a:spcAft>
                <a:defRPr sz="5400" b="1" kern="0">
                  <a:solidFill>
                    <a:schemeClr val="bg2"/>
                  </a:solidFill>
                  <a:effectLst>
                    <a:innerShdw blurRad="63500" dist="50800" dir="10800000">
                      <a:prstClr val="black">
                        <a:alpha val="50000"/>
                      </a:prstClr>
                    </a:innerShdw>
                  </a:effectLst>
                  <a:latin typeface="+mj-ea"/>
                  <a:ea typeface="+mj-ea"/>
                </a:defRPr>
              </a:lvl1pPr>
            </a:lstStyle>
            <a:p>
              <a:pPr marL="0" marR="0" lvl="0" indent="0" algn="ctr" defTabSz="1245235" rtl="0" eaLnBrk="1" fontAlgn="base" latinLnBrk="0" hangingPunct="1">
                <a:lnSpc>
                  <a:spcPct val="100000"/>
                </a:lnSpc>
                <a:spcBef>
                  <a:spcPts val="0"/>
                </a:spcBef>
                <a:spcAft>
                  <a:spcPts val="0"/>
                </a:spcAft>
                <a:buClrTx/>
                <a:buSzTx/>
                <a:buFont typeface="Arial" panose="020B0604020202020204" pitchFamily="34" charset="0"/>
                <a:buNone/>
                <a:defRPr/>
              </a:pPr>
              <a:r>
                <a:rPr kumimoji="0" lang="en-US" altLang="zh-CN" sz="5995" b="0" i="0" u="none" strike="noStrike" kern="0" cap="none" spc="0" normalizeH="0" baseline="0" noProof="0" dirty="0">
                  <a:ln>
                    <a:noFill/>
                  </a:ln>
                  <a:solidFill>
                    <a:srgbClr val="FFFFFF"/>
                  </a:solidFill>
                  <a:effectLst/>
                  <a:uLnTx/>
                  <a:uFillTx/>
                  <a:latin typeface="Lifeline JL" panose="00000400000000000000" pitchFamily="2" charset="0"/>
                  <a:ea typeface="等线 Light" panose="02010600030101010101" pitchFamily="2" charset="-122"/>
                  <a:cs typeface="+mn-cs"/>
                </a:rPr>
                <a:t>40</a:t>
              </a:r>
              <a:r>
                <a:rPr kumimoji="0" lang="en-US" altLang="zh-CN" sz="2800" b="0" i="0" u="none" strike="noStrike" kern="0" cap="none" spc="0" normalizeH="0" baseline="0" noProof="0" dirty="0">
                  <a:ln>
                    <a:noFill/>
                  </a:ln>
                  <a:solidFill>
                    <a:srgbClr val="FFFFFF"/>
                  </a:solidFill>
                  <a:effectLst/>
                  <a:uLnTx/>
                  <a:uFillTx/>
                  <a:latin typeface="Lifeline JL" panose="00000400000000000000" pitchFamily="2" charset="0"/>
                  <a:ea typeface="等线 Light" panose="02010600030101010101" pitchFamily="2" charset="-122"/>
                  <a:cs typeface="+mn-cs"/>
                </a:rPr>
                <a:t>%</a:t>
              </a:r>
              <a:endParaRPr kumimoji="0" lang="zh-CN" altLang="en-US" sz="4800" b="0" i="0" u="none" strike="noStrike" kern="0" cap="none" spc="0" normalizeH="0" baseline="0" noProof="0" dirty="0">
                <a:ln>
                  <a:noFill/>
                </a:ln>
                <a:solidFill>
                  <a:srgbClr val="FFFFFF"/>
                </a:solidFill>
                <a:effectLst/>
                <a:uLnTx/>
                <a:uFillTx/>
                <a:latin typeface="Lifeline JL" panose="00000400000000000000" pitchFamily="2" charset="0"/>
                <a:ea typeface="等线 Light" panose="02010600030101010101" pitchFamily="2" charset="-122"/>
                <a:cs typeface="+mn-cs"/>
              </a:endParaRPr>
            </a:p>
          </p:txBody>
        </p:sp>
      </p:grpSp>
      <p:grpSp>
        <p:nvGrpSpPr>
          <p:cNvPr id="12" name="组合 11"/>
          <p:cNvGrpSpPr/>
          <p:nvPr/>
        </p:nvGrpSpPr>
        <p:grpSpPr>
          <a:xfrm>
            <a:off x="3902606" y="2555452"/>
            <a:ext cx="1884849" cy="1604702"/>
            <a:chOff x="4034330" y="2561841"/>
            <a:chExt cx="1884849" cy="1604702"/>
          </a:xfrm>
        </p:grpSpPr>
        <p:sp>
          <p:nvSpPr>
            <p:cNvPr id="13" name="矩形: 对角圆角 12"/>
            <p:cNvSpPr/>
            <p:nvPr/>
          </p:nvSpPr>
          <p:spPr bwMode="auto">
            <a:xfrm flipH="1">
              <a:off x="4034330" y="2561841"/>
              <a:ext cx="1884849" cy="1604702"/>
            </a:xfrm>
            <a:prstGeom prst="round2DiagRect">
              <a:avLst>
                <a:gd name="adj1" fmla="val 48493"/>
                <a:gd name="adj2" fmla="val 0"/>
              </a:avLst>
            </a:prstGeom>
            <a:solidFill>
              <a:srgbClr val="F08D4B"/>
            </a:solidFill>
            <a:ln w="9" cap="flat">
              <a:noFill/>
              <a:prstDash val="solid"/>
              <a:miter lim="800000"/>
            </a:ln>
          </p:spPr>
          <p:txBody>
            <a:bodyPr vert="horz" wrap="square" lIns="91392" tIns="45696" rIns="91392" bIns="45696" numCol="1" anchor="t" anchorCtr="0" compatLnSpc="1"/>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Lifeline JL" panose="00000400000000000000" pitchFamily="2" charset="0"/>
                <a:ea typeface="宋体" panose="02010600030101010101" pitchFamily="2" charset="-122"/>
                <a:cs typeface="+mn-cs"/>
              </a:endParaRPr>
            </a:p>
          </p:txBody>
        </p:sp>
        <p:sp>
          <p:nvSpPr>
            <p:cNvPr id="14" name="文本框 13"/>
            <p:cNvSpPr txBox="1"/>
            <p:nvPr/>
          </p:nvSpPr>
          <p:spPr>
            <a:xfrm flipH="1">
              <a:off x="4515056" y="3055554"/>
              <a:ext cx="1399707" cy="861359"/>
            </a:xfrm>
            <a:prstGeom prst="rect">
              <a:avLst/>
            </a:prstGeom>
            <a:effectLst/>
          </p:spPr>
          <p:txBody>
            <a:bodyPr wrap="square" lIns="121827" tIns="60913" rIns="121827" bIns="60913">
              <a:spAutoFit/>
            </a:bodyPr>
            <a:lstStyle>
              <a:defPPr>
                <a:defRPr lang="zh-CN"/>
              </a:defPPr>
              <a:lvl1pPr defTabSz="1245235">
                <a:spcBef>
                  <a:spcPts val="0"/>
                </a:spcBef>
                <a:spcAft>
                  <a:spcPts val="0"/>
                </a:spcAft>
                <a:defRPr sz="5400" b="1" kern="0">
                  <a:solidFill>
                    <a:schemeClr val="bg2"/>
                  </a:solidFill>
                  <a:effectLst>
                    <a:innerShdw blurRad="63500" dist="50800" dir="10800000">
                      <a:prstClr val="black">
                        <a:alpha val="50000"/>
                      </a:prstClr>
                    </a:innerShdw>
                  </a:effectLst>
                  <a:latin typeface="+mj-ea"/>
                  <a:ea typeface="+mj-ea"/>
                </a:defRPr>
              </a:lvl1pPr>
            </a:lstStyle>
            <a:p>
              <a:pPr marL="0" marR="0" lvl="0" indent="0" algn="ctr" defTabSz="1245235" rtl="0" eaLnBrk="1" fontAlgn="base" latinLnBrk="0" hangingPunct="1">
                <a:lnSpc>
                  <a:spcPct val="100000"/>
                </a:lnSpc>
                <a:spcBef>
                  <a:spcPts val="0"/>
                </a:spcBef>
                <a:spcAft>
                  <a:spcPts val="0"/>
                </a:spcAft>
                <a:buClrTx/>
                <a:buSzTx/>
                <a:buFont typeface="Arial" panose="020B0604020202020204" pitchFamily="34" charset="0"/>
                <a:buNone/>
                <a:defRPr/>
              </a:pPr>
              <a:r>
                <a:rPr kumimoji="0" lang="en-US" altLang="zh-CN" sz="4800" b="0" i="0" u="none" strike="noStrike" kern="0" cap="none" spc="0" normalizeH="0" baseline="0" noProof="0" dirty="0">
                  <a:ln>
                    <a:noFill/>
                  </a:ln>
                  <a:solidFill>
                    <a:srgbClr val="FFFFFF"/>
                  </a:solidFill>
                  <a:effectLst/>
                  <a:uLnTx/>
                  <a:uFillTx/>
                  <a:latin typeface="Lifeline JL" panose="00000400000000000000" pitchFamily="2" charset="0"/>
                  <a:ea typeface="等线 Light" panose="02010600030101010101" pitchFamily="2" charset="-122"/>
                  <a:cs typeface="+mn-cs"/>
                </a:rPr>
                <a:t>20</a:t>
              </a:r>
              <a:r>
                <a:rPr kumimoji="0" lang="en-US" altLang="zh-CN" sz="2800" b="0" i="0" u="none" strike="noStrike" kern="0" cap="none" spc="0" normalizeH="0" baseline="0" noProof="0" dirty="0">
                  <a:ln>
                    <a:noFill/>
                  </a:ln>
                  <a:solidFill>
                    <a:srgbClr val="FFFFFF"/>
                  </a:solidFill>
                  <a:effectLst/>
                  <a:uLnTx/>
                  <a:uFillTx/>
                  <a:latin typeface="Lifeline JL" panose="00000400000000000000" pitchFamily="2" charset="0"/>
                  <a:ea typeface="等线 Light" panose="02010600030101010101" pitchFamily="2" charset="-122"/>
                  <a:cs typeface="+mn-cs"/>
                </a:rPr>
                <a:t>%</a:t>
              </a:r>
              <a:endParaRPr kumimoji="0" lang="zh-CN" altLang="en-US" sz="4800" b="0" i="0" u="none" strike="noStrike" kern="0" cap="none" spc="0" normalizeH="0" baseline="0" noProof="0" dirty="0">
                <a:ln>
                  <a:noFill/>
                </a:ln>
                <a:solidFill>
                  <a:srgbClr val="FFFFFF"/>
                </a:solidFill>
                <a:effectLst/>
                <a:uLnTx/>
                <a:uFillTx/>
                <a:latin typeface="Lifeline JL" panose="00000400000000000000" pitchFamily="2" charset="0"/>
                <a:ea typeface="等线 Light" panose="02010600030101010101" pitchFamily="2" charset="-122"/>
                <a:cs typeface="+mn-cs"/>
              </a:endParaRPr>
            </a:p>
          </p:txBody>
        </p:sp>
      </p:grpSp>
      <p:grpSp>
        <p:nvGrpSpPr>
          <p:cNvPr id="15" name="组合 14"/>
          <p:cNvGrpSpPr/>
          <p:nvPr/>
        </p:nvGrpSpPr>
        <p:grpSpPr>
          <a:xfrm>
            <a:off x="3897046" y="4386457"/>
            <a:ext cx="1885994" cy="1605678"/>
            <a:chOff x="4028770" y="4392846"/>
            <a:chExt cx="1885994" cy="1605678"/>
          </a:xfrm>
        </p:grpSpPr>
        <p:sp>
          <p:nvSpPr>
            <p:cNvPr id="16" name="矩形: 对角圆角 15"/>
            <p:cNvSpPr/>
            <p:nvPr/>
          </p:nvSpPr>
          <p:spPr bwMode="auto">
            <a:xfrm>
              <a:off x="4028770" y="4392846"/>
              <a:ext cx="1885994" cy="1605678"/>
            </a:xfrm>
            <a:prstGeom prst="round2DiagRect">
              <a:avLst>
                <a:gd name="adj1" fmla="val 48493"/>
                <a:gd name="adj2" fmla="val 0"/>
              </a:avLst>
            </a:prstGeom>
            <a:solidFill>
              <a:srgbClr val="F08D4B"/>
            </a:solidFill>
            <a:ln w="9" cap="flat">
              <a:noFill/>
              <a:prstDash val="solid"/>
              <a:miter lim="800000"/>
            </a:ln>
          </p:spPr>
          <p:txBody>
            <a:bodyPr vert="horz" wrap="square" lIns="91392" tIns="45696" rIns="91392" bIns="45696" numCol="1" anchor="t" anchorCtr="0" compatLnSpc="1"/>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Lifeline JL" panose="00000400000000000000" pitchFamily="2" charset="0"/>
                <a:ea typeface="宋体" panose="02010600030101010101" pitchFamily="2" charset="-122"/>
                <a:cs typeface="+mn-cs"/>
              </a:endParaRPr>
            </a:p>
          </p:txBody>
        </p:sp>
        <p:sp>
          <p:nvSpPr>
            <p:cNvPr id="17" name="文本框 16"/>
            <p:cNvSpPr txBox="1"/>
            <p:nvPr/>
          </p:nvSpPr>
          <p:spPr>
            <a:xfrm flipH="1">
              <a:off x="4118159" y="4680180"/>
              <a:ext cx="1680995" cy="861295"/>
            </a:xfrm>
            <a:prstGeom prst="rect">
              <a:avLst/>
            </a:prstGeom>
            <a:effectLst/>
          </p:spPr>
          <p:txBody>
            <a:bodyPr wrap="square" lIns="121827" tIns="60913" rIns="121827" bIns="60913">
              <a:spAutoFit/>
            </a:bodyPr>
            <a:lstStyle>
              <a:defPPr>
                <a:defRPr lang="zh-CN"/>
              </a:defPPr>
              <a:lvl1pPr defTabSz="1245235">
                <a:spcBef>
                  <a:spcPts val="0"/>
                </a:spcBef>
                <a:spcAft>
                  <a:spcPts val="0"/>
                </a:spcAft>
                <a:defRPr sz="5400" b="1" kern="0">
                  <a:solidFill>
                    <a:schemeClr val="bg2"/>
                  </a:solidFill>
                  <a:effectLst>
                    <a:innerShdw blurRad="63500" dist="50800" dir="10800000">
                      <a:prstClr val="black">
                        <a:alpha val="50000"/>
                      </a:prstClr>
                    </a:innerShdw>
                  </a:effectLst>
                  <a:latin typeface="+mj-ea"/>
                  <a:ea typeface="+mj-ea"/>
                </a:defRPr>
              </a:lvl1pPr>
            </a:lstStyle>
            <a:p>
              <a:pPr marL="0" marR="0" lvl="0" indent="0" algn="ctr" defTabSz="1245235" rtl="0" eaLnBrk="1" fontAlgn="base" latinLnBrk="0" hangingPunct="1">
                <a:lnSpc>
                  <a:spcPct val="100000"/>
                </a:lnSpc>
                <a:spcBef>
                  <a:spcPts val="0"/>
                </a:spcBef>
                <a:spcAft>
                  <a:spcPts val="0"/>
                </a:spcAft>
                <a:buClrTx/>
                <a:buSzTx/>
                <a:buFont typeface="Arial" panose="020B0604020202020204" pitchFamily="34" charset="0"/>
                <a:buNone/>
                <a:defRPr/>
              </a:pPr>
              <a:r>
                <a:rPr kumimoji="0" lang="en-US" altLang="zh-CN" sz="4800" b="0" i="0" u="none" strike="noStrike" kern="0" cap="none" spc="0" normalizeH="0" baseline="0" noProof="0">
                  <a:ln>
                    <a:noFill/>
                  </a:ln>
                  <a:solidFill>
                    <a:srgbClr val="FFFFFF"/>
                  </a:solidFill>
                  <a:effectLst/>
                  <a:uLnTx/>
                  <a:uFillTx/>
                  <a:latin typeface="Lifeline JL" panose="00000400000000000000" pitchFamily="2" charset="0"/>
                  <a:ea typeface="等线 Light" panose="02010600030101010101" pitchFamily="2" charset="-122"/>
                  <a:cs typeface="+mn-cs"/>
                </a:rPr>
                <a:t>20</a:t>
              </a:r>
              <a:r>
                <a:rPr kumimoji="0" lang="en-US" altLang="zh-CN" sz="2800" b="0" i="0" u="none" strike="noStrike" kern="0" cap="none" spc="0" normalizeH="0" baseline="0" noProof="0">
                  <a:ln>
                    <a:noFill/>
                  </a:ln>
                  <a:solidFill>
                    <a:srgbClr val="FFFFFF"/>
                  </a:solidFill>
                  <a:effectLst/>
                  <a:uLnTx/>
                  <a:uFillTx/>
                  <a:latin typeface="Lifeline JL" panose="00000400000000000000" pitchFamily="2" charset="0"/>
                  <a:ea typeface="等线 Light" panose="02010600030101010101" pitchFamily="2" charset="-122"/>
                  <a:cs typeface="+mn-cs"/>
                </a:rPr>
                <a:t>%</a:t>
              </a:r>
              <a:endParaRPr kumimoji="0" lang="zh-CN" altLang="en-US" sz="4800" b="0" i="0" u="none" strike="noStrike" kern="0" cap="none" spc="0" normalizeH="0" baseline="0" noProof="0" dirty="0">
                <a:ln>
                  <a:noFill/>
                </a:ln>
                <a:solidFill>
                  <a:srgbClr val="FFFFFF"/>
                </a:solidFill>
                <a:effectLst/>
                <a:uLnTx/>
                <a:uFillTx/>
                <a:latin typeface="Lifeline JL" panose="00000400000000000000" pitchFamily="2" charset="0"/>
                <a:ea typeface="等线 Light" panose="02010600030101010101" pitchFamily="2" charset="-122"/>
                <a:cs typeface="+mn-cs"/>
              </a:endParaRPr>
            </a:p>
          </p:txBody>
        </p:sp>
      </p:grpSp>
      <p:grpSp>
        <p:nvGrpSpPr>
          <p:cNvPr id="18" name="组合 17"/>
          <p:cNvGrpSpPr/>
          <p:nvPr/>
        </p:nvGrpSpPr>
        <p:grpSpPr>
          <a:xfrm>
            <a:off x="6008024" y="4386456"/>
            <a:ext cx="1926689" cy="1640325"/>
            <a:chOff x="6139748" y="4392845"/>
            <a:chExt cx="1926689" cy="1640325"/>
          </a:xfrm>
        </p:grpSpPr>
        <p:sp>
          <p:nvSpPr>
            <p:cNvPr id="19" name="矩形: 对角圆角 18"/>
            <p:cNvSpPr/>
            <p:nvPr/>
          </p:nvSpPr>
          <p:spPr bwMode="auto">
            <a:xfrm flipH="1">
              <a:off x="6139748" y="4392845"/>
              <a:ext cx="1926689" cy="1640325"/>
            </a:xfrm>
            <a:prstGeom prst="round2DiagRect">
              <a:avLst>
                <a:gd name="adj1" fmla="val 48493"/>
                <a:gd name="adj2" fmla="val 0"/>
              </a:avLst>
            </a:prstGeom>
            <a:solidFill>
              <a:srgbClr val="F08D4B"/>
            </a:solidFill>
            <a:ln w="9" cap="flat">
              <a:noFill/>
              <a:prstDash val="solid"/>
              <a:miter lim="800000"/>
            </a:ln>
          </p:spPr>
          <p:txBody>
            <a:bodyPr vert="horz" wrap="square" lIns="91392" tIns="45696" rIns="91392" bIns="45696" numCol="1" anchor="t" anchorCtr="0" compatLnSpc="1"/>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302A28"/>
                </a:solidFill>
                <a:effectLst/>
                <a:uLnTx/>
                <a:uFillTx/>
                <a:latin typeface="Lifeline JL" panose="00000400000000000000" pitchFamily="2" charset="0"/>
                <a:ea typeface="宋体" panose="02010600030101010101" pitchFamily="2" charset="-122"/>
                <a:cs typeface="+mn-cs"/>
              </a:endParaRPr>
            </a:p>
          </p:txBody>
        </p:sp>
        <p:sp>
          <p:nvSpPr>
            <p:cNvPr id="20" name="文本框 19"/>
            <p:cNvSpPr txBox="1"/>
            <p:nvPr/>
          </p:nvSpPr>
          <p:spPr>
            <a:xfrm flipH="1">
              <a:off x="6355907" y="4660522"/>
              <a:ext cx="1710529" cy="861359"/>
            </a:xfrm>
            <a:prstGeom prst="rect">
              <a:avLst/>
            </a:prstGeom>
            <a:effectLst/>
          </p:spPr>
          <p:txBody>
            <a:bodyPr wrap="square" lIns="121827" tIns="60913" rIns="121827" bIns="60913">
              <a:spAutoFit/>
            </a:bodyPr>
            <a:lstStyle>
              <a:defPPr>
                <a:defRPr lang="zh-CN"/>
              </a:defPPr>
              <a:lvl1pPr defTabSz="1245235">
                <a:spcBef>
                  <a:spcPts val="0"/>
                </a:spcBef>
                <a:spcAft>
                  <a:spcPts val="0"/>
                </a:spcAft>
                <a:defRPr sz="5400" b="1" kern="0">
                  <a:solidFill>
                    <a:schemeClr val="bg2"/>
                  </a:solidFill>
                  <a:effectLst>
                    <a:innerShdw blurRad="63500" dist="50800" dir="10800000">
                      <a:prstClr val="black">
                        <a:alpha val="50000"/>
                      </a:prstClr>
                    </a:innerShdw>
                  </a:effectLst>
                  <a:latin typeface="+mj-ea"/>
                  <a:ea typeface="+mj-ea"/>
                </a:defRPr>
              </a:lvl1pPr>
            </a:lstStyle>
            <a:p>
              <a:pPr marL="0" marR="0" lvl="0" indent="0" algn="ctr" defTabSz="1245235" rtl="0" eaLnBrk="1" fontAlgn="base" latinLnBrk="0" hangingPunct="1">
                <a:lnSpc>
                  <a:spcPct val="100000"/>
                </a:lnSpc>
                <a:spcBef>
                  <a:spcPts val="0"/>
                </a:spcBef>
                <a:spcAft>
                  <a:spcPts val="0"/>
                </a:spcAft>
                <a:buClrTx/>
                <a:buSzTx/>
                <a:buFont typeface="Arial" panose="020B0604020202020204" pitchFamily="34" charset="0"/>
                <a:buNone/>
                <a:defRPr/>
              </a:pPr>
              <a:r>
                <a:rPr kumimoji="0" lang="en-US" altLang="zh-CN" sz="4800" b="0" i="0" u="none" strike="noStrike" kern="0" cap="none" spc="0" normalizeH="0" baseline="0" noProof="0" dirty="0">
                  <a:ln>
                    <a:noFill/>
                  </a:ln>
                  <a:solidFill>
                    <a:srgbClr val="FFFFFF"/>
                  </a:solidFill>
                  <a:effectLst/>
                  <a:uLnTx/>
                  <a:uFillTx/>
                  <a:latin typeface="Lifeline JL" panose="00000400000000000000" pitchFamily="2" charset="0"/>
                  <a:ea typeface="等线 Light" panose="02010600030101010101" pitchFamily="2" charset="-122"/>
                  <a:cs typeface="+mn-cs"/>
                </a:rPr>
                <a:t>20</a:t>
              </a:r>
              <a:r>
                <a:rPr kumimoji="0" lang="en-US" altLang="zh-CN" sz="2800" b="0" i="0" u="none" strike="noStrike" kern="0" cap="none" spc="0" normalizeH="0" baseline="0" noProof="0" dirty="0">
                  <a:ln>
                    <a:noFill/>
                  </a:ln>
                  <a:solidFill>
                    <a:srgbClr val="FFFFFF"/>
                  </a:solidFill>
                  <a:effectLst/>
                  <a:uLnTx/>
                  <a:uFillTx/>
                  <a:latin typeface="Lifeline JL" panose="00000400000000000000" pitchFamily="2" charset="0"/>
                  <a:ea typeface="等线 Light" panose="02010600030101010101" pitchFamily="2" charset="-122"/>
                  <a:cs typeface="+mn-cs"/>
                </a:rPr>
                <a:t>%</a:t>
              </a:r>
              <a:endParaRPr kumimoji="0" lang="zh-CN" altLang="en-US" sz="4800" b="0" i="0" u="none" strike="noStrike" kern="0" cap="none" spc="0" normalizeH="0" baseline="0" noProof="0" dirty="0">
                <a:ln>
                  <a:noFill/>
                </a:ln>
                <a:solidFill>
                  <a:srgbClr val="FFFFFF"/>
                </a:solidFill>
                <a:effectLst/>
                <a:uLnTx/>
                <a:uFillTx/>
                <a:latin typeface="Lifeline JL" panose="00000400000000000000" pitchFamily="2" charset="0"/>
                <a:ea typeface="等线 Light" panose="02010600030101010101" pitchFamily="2" charset="-122"/>
                <a:cs typeface="+mn-cs"/>
              </a:endParaRPr>
            </a:p>
          </p:txBody>
        </p:sp>
      </p:grpSp>
      <p:grpSp>
        <p:nvGrpSpPr>
          <p:cNvPr id="21" name="组合 20"/>
          <p:cNvGrpSpPr/>
          <p:nvPr/>
        </p:nvGrpSpPr>
        <p:grpSpPr>
          <a:xfrm>
            <a:off x="1378129" y="1139944"/>
            <a:ext cx="4404910" cy="769441"/>
            <a:chOff x="1794058" y="1146333"/>
            <a:chExt cx="4404910" cy="769441"/>
          </a:xfrm>
        </p:grpSpPr>
        <p:sp>
          <p:nvSpPr>
            <p:cNvPr id="22" name="文本框 21"/>
            <p:cNvSpPr txBox="1"/>
            <p:nvPr/>
          </p:nvSpPr>
          <p:spPr>
            <a:xfrm>
              <a:off x="2926451" y="1146333"/>
              <a:ext cx="2682145" cy="76944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1200" cap="none" spc="0" normalizeH="0" baseline="0" noProof="0" dirty="0">
                  <a:ln>
                    <a:noFill/>
                  </a:ln>
                  <a:solidFill>
                    <a:srgbClr val="F08D4B"/>
                  </a:solidFill>
                  <a:effectLst/>
                  <a:uLnTx/>
                  <a:uFillTx/>
                  <a:latin typeface="思源黑体 CN Medium" panose="020B0600000000000000" pitchFamily="34" charset="-122"/>
                  <a:ea typeface="思源黑体 CN Medium" panose="020B0600000000000000" pitchFamily="34" charset="-122"/>
                  <a:cs typeface="+mn-cs"/>
                </a:rPr>
                <a:t>800</a:t>
              </a:r>
              <a:r>
                <a:rPr kumimoji="0" lang="zh-CN" altLang="en-US" sz="4400" b="0" i="0" u="none" strike="noStrike" kern="1200" cap="none" spc="0" normalizeH="0" baseline="0" noProof="0" dirty="0">
                  <a:ln>
                    <a:noFill/>
                  </a:ln>
                  <a:solidFill>
                    <a:srgbClr val="F08D4B"/>
                  </a:solidFill>
                  <a:effectLst/>
                  <a:uLnTx/>
                  <a:uFillTx/>
                  <a:latin typeface="思源黑体 CN Medium" panose="020B0600000000000000" pitchFamily="34" charset="-122"/>
                  <a:ea typeface="思源黑体 CN Medium" panose="020B0600000000000000" pitchFamily="34" charset="-122"/>
                  <a:cs typeface="+mn-cs"/>
                </a:rPr>
                <a:t>，</a:t>
              </a:r>
              <a:r>
                <a:rPr kumimoji="0" lang="en-US" altLang="zh-CN" sz="4400" b="0" i="0" u="none" strike="noStrike" kern="1200" cap="none" spc="0" normalizeH="0" baseline="0" noProof="0" dirty="0">
                  <a:ln>
                    <a:noFill/>
                  </a:ln>
                  <a:solidFill>
                    <a:srgbClr val="F08D4B"/>
                  </a:solidFill>
                  <a:effectLst/>
                  <a:uLnTx/>
                  <a:uFillTx/>
                  <a:latin typeface="思源黑体 CN Medium" panose="020B0600000000000000" pitchFamily="34" charset="-122"/>
                  <a:ea typeface="思源黑体 CN Medium" panose="020B0600000000000000" pitchFamily="34" charset="-122"/>
                  <a:cs typeface="+mn-cs"/>
                </a:rPr>
                <a:t>000</a:t>
              </a:r>
            </a:p>
          </p:txBody>
        </p:sp>
        <p:sp>
          <p:nvSpPr>
            <p:cNvPr id="23" name="文本框 22"/>
            <p:cNvSpPr txBox="1"/>
            <p:nvPr/>
          </p:nvSpPr>
          <p:spPr>
            <a:xfrm>
              <a:off x="1794058" y="1391331"/>
              <a:ext cx="1209958" cy="39990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总费用：</a:t>
              </a:r>
            </a:p>
          </p:txBody>
        </p:sp>
        <p:sp>
          <p:nvSpPr>
            <p:cNvPr id="24" name="文本框 23"/>
            <p:cNvSpPr txBox="1"/>
            <p:nvPr/>
          </p:nvSpPr>
          <p:spPr>
            <a:xfrm>
              <a:off x="5501341" y="1391331"/>
              <a:ext cx="697627" cy="39998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万元</a:t>
              </a:r>
            </a:p>
          </p:txBody>
        </p:sp>
      </p:grpSp>
      <p:grpSp>
        <p:nvGrpSpPr>
          <p:cNvPr id="25" name="组合 24"/>
          <p:cNvGrpSpPr/>
          <p:nvPr/>
        </p:nvGrpSpPr>
        <p:grpSpPr>
          <a:xfrm>
            <a:off x="8886264" y="2066057"/>
            <a:ext cx="2391335" cy="992253"/>
            <a:chOff x="1831268" y="3740098"/>
            <a:chExt cx="3431750" cy="992253"/>
          </a:xfrm>
        </p:grpSpPr>
        <p:sp>
          <p:nvSpPr>
            <p:cNvPr id="26" name="矩形 25"/>
            <p:cNvSpPr/>
            <p:nvPr/>
          </p:nvSpPr>
          <p:spPr>
            <a:xfrm>
              <a:off x="1831268" y="4037930"/>
              <a:ext cx="3431750" cy="694421"/>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1831269" y="3740098"/>
              <a:ext cx="1849304" cy="369332"/>
            </a:xfrm>
            <a:prstGeom prst="rect">
              <a:avLst/>
            </a:prstGeom>
            <a:noFill/>
          </p:spPr>
          <p:txBody>
            <a:bodyPr wrap="non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标题文字添加</a:t>
              </a:r>
            </a:p>
          </p:txBody>
        </p:sp>
      </p:grpSp>
      <p:grpSp>
        <p:nvGrpSpPr>
          <p:cNvPr id="28" name="组合 27"/>
          <p:cNvGrpSpPr/>
          <p:nvPr/>
        </p:nvGrpSpPr>
        <p:grpSpPr>
          <a:xfrm>
            <a:off x="1029923" y="2771594"/>
            <a:ext cx="2456844" cy="992253"/>
            <a:chOff x="1574829" y="3740098"/>
            <a:chExt cx="3449848" cy="992253"/>
          </a:xfrm>
        </p:grpSpPr>
        <p:sp>
          <p:nvSpPr>
            <p:cNvPr id="29" name="矩形 28"/>
            <p:cNvSpPr/>
            <p:nvPr/>
          </p:nvSpPr>
          <p:spPr>
            <a:xfrm>
              <a:off x="1574829" y="4037930"/>
              <a:ext cx="3449848" cy="694421"/>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endParaRPr>
            </a:p>
          </p:txBody>
        </p:sp>
        <p:sp>
          <p:nvSpPr>
            <p:cNvPr id="30" name="文本框 29"/>
            <p:cNvSpPr txBox="1"/>
            <p:nvPr/>
          </p:nvSpPr>
          <p:spPr>
            <a:xfrm>
              <a:off x="3103087" y="3740098"/>
              <a:ext cx="1921590" cy="369332"/>
            </a:xfrm>
            <a:prstGeom prst="rect">
              <a:avLst/>
            </a:prstGeom>
            <a:noFill/>
          </p:spPr>
          <p:txBody>
            <a:bodyPr wrap="non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标题文字添加</a:t>
              </a:r>
            </a:p>
          </p:txBody>
        </p:sp>
      </p:grpSp>
      <p:grpSp>
        <p:nvGrpSpPr>
          <p:cNvPr id="31" name="组合 30"/>
          <p:cNvGrpSpPr/>
          <p:nvPr/>
        </p:nvGrpSpPr>
        <p:grpSpPr>
          <a:xfrm>
            <a:off x="1029924" y="4829690"/>
            <a:ext cx="2456843" cy="992253"/>
            <a:chOff x="1574831" y="3740098"/>
            <a:chExt cx="3449846" cy="992253"/>
          </a:xfrm>
        </p:grpSpPr>
        <p:sp>
          <p:nvSpPr>
            <p:cNvPr id="32" name="矩形 31"/>
            <p:cNvSpPr/>
            <p:nvPr/>
          </p:nvSpPr>
          <p:spPr>
            <a:xfrm>
              <a:off x="1574831" y="4037930"/>
              <a:ext cx="3449846" cy="694421"/>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endParaRPr>
            </a:p>
          </p:txBody>
        </p:sp>
        <p:sp>
          <p:nvSpPr>
            <p:cNvPr id="33" name="文本框 32"/>
            <p:cNvSpPr txBox="1"/>
            <p:nvPr/>
          </p:nvSpPr>
          <p:spPr>
            <a:xfrm>
              <a:off x="3103087" y="3740098"/>
              <a:ext cx="1921590" cy="369332"/>
            </a:xfrm>
            <a:prstGeom prst="rect">
              <a:avLst/>
            </a:prstGeom>
            <a:noFill/>
          </p:spPr>
          <p:txBody>
            <a:bodyPr wrap="non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标题文字添加</a:t>
              </a:r>
            </a:p>
          </p:txBody>
        </p:sp>
      </p:grpSp>
      <p:grpSp>
        <p:nvGrpSpPr>
          <p:cNvPr id="34" name="组合 33"/>
          <p:cNvGrpSpPr/>
          <p:nvPr/>
        </p:nvGrpSpPr>
        <p:grpSpPr>
          <a:xfrm>
            <a:off x="8274439" y="4801946"/>
            <a:ext cx="2391334" cy="952755"/>
            <a:chOff x="1831269" y="3740098"/>
            <a:chExt cx="3431748" cy="952755"/>
          </a:xfrm>
        </p:grpSpPr>
        <p:sp>
          <p:nvSpPr>
            <p:cNvPr id="35" name="矩形 34"/>
            <p:cNvSpPr/>
            <p:nvPr/>
          </p:nvSpPr>
          <p:spPr>
            <a:xfrm>
              <a:off x="1831269" y="4037930"/>
              <a:ext cx="3431748" cy="654923"/>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ts val="15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endParaRPr>
            </a:p>
          </p:txBody>
        </p:sp>
        <p:sp>
          <p:nvSpPr>
            <p:cNvPr id="36" name="文本框 35"/>
            <p:cNvSpPr txBox="1"/>
            <p:nvPr/>
          </p:nvSpPr>
          <p:spPr>
            <a:xfrm>
              <a:off x="1831269" y="3740098"/>
              <a:ext cx="1849304" cy="369332"/>
            </a:xfrm>
            <a:prstGeom prst="rect">
              <a:avLst/>
            </a:prstGeom>
            <a:noFill/>
          </p:spPr>
          <p:txBody>
            <a:bodyPr wrap="non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标题文字添加</a:t>
              </a:r>
            </a:p>
          </p:txBody>
        </p:sp>
      </p:grpSp>
      <p:sp>
        <p:nvSpPr>
          <p:cNvPr id="37"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资金预算</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38"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CAPITAL</a:t>
            </a:r>
            <a:r>
              <a:rPr kumimoji="0" lang="en-US" altLang="zh-CN" sz="1000" b="0" i="0" u="none" strike="noStrike" kern="1200" cap="none" spc="300" normalizeH="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 BUDGET</a:t>
            </a:r>
            <a:endPar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endParaRPr>
          </a:p>
        </p:txBody>
      </p:sp>
      <p:grpSp>
        <p:nvGrpSpPr>
          <p:cNvPr id="40" name="组合 39"/>
          <p:cNvGrpSpPr/>
          <p:nvPr/>
        </p:nvGrpSpPr>
        <p:grpSpPr>
          <a:xfrm>
            <a:off x="217540" y="1"/>
            <a:ext cx="730741" cy="812800"/>
            <a:chOff x="117754" y="1"/>
            <a:chExt cx="730741" cy="812800"/>
          </a:xfrm>
        </p:grpSpPr>
        <p:sp>
          <p:nvSpPr>
            <p:cNvPr id="41" name="矩形 40"/>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2" name="文本框 41"/>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05</a:t>
              </a:r>
              <a:endParaRPr kumimoji="0" lang="zh-CN" altLang="en-US" sz="2400" b="0" i="0" u="none" strike="noStrike" kern="1200" cap="none" spc="300" normalizeH="0" baseline="0" noProof="0" dirty="0">
                <a:ln>
                  <a:noFill/>
                </a:ln>
                <a:solidFill>
                  <a:srgbClr val="D3323C"/>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2" name="矩形 1"/>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3" name="矩形 2"/>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37"/>
                                        </p:tgtEl>
                                        <p:attrNameLst>
                                          <p:attrName>style.visibility</p:attrName>
                                        </p:attrNameLst>
                                      </p:cBhvr>
                                      <p:to>
                                        <p:strVal val="visible"/>
                                      </p:to>
                                    </p:set>
                                    <p:anim to="" calcmode="lin" valueType="num">
                                      <p:cBhvr>
                                        <p:cTn id="12" dur="700" fill="hold">
                                          <p:stCondLst>
                                            <p:cond delay="0"/>
                                          </p:stCondLst>
                                        </p:cTn>
                                        <p:tgtEl>
                                          <p:spTgt spid="37"/>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37"/>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37"/>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37"/>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38"/>
                                        </p:tgtEl>
                                        <p:attrNameLst>
                                          <p:attrName>style.visibility</p:attrName>
                                        </p:attrNameLst>
                                      </p:cBhvr>
                                      <p:to>
                                        <p:strVal val="visible"/>
                                      </p:to>
                                    </p:set>
                                    <p:anim to="" calcmode="lin" valueType="num">
                                      <p:cBhvr>
                                        <p:cTn id="18" dur="700" fill="hold">
                                          <p:stCondLst>
                                            <p:cond delay="0"/>
                                          </p:stCondLst>
                                        </p:cTn>
                                        <p:tgtEl>
                                          <p:spTgt spid="38"/>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8"/>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8"/>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8"/>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p:stCondLst>
                              <p:cond delay="1500"/>
                            </p:stCondLst>
                            <p:childTnLst>
                              <p:par>
                                <p:cTn id="27" presetID="53" presetClass="entr" presetSubtype="528"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anim calcmode="lin" valueType="num">
                                      <p:cBhvr>
                                        <p:cTn id="32" dur="500" fill="hold"/>
                                        <p:tgtEl>
                                          <p:spTgt spid="12"/>
                                        </p:tgtEl>
                                        <p:attrNameLst>
                                          <p:attrName>ppt_x</p:attrName>
                                        </p:attrNameLst>
                                      </p:cBhvr>
                                      <p:tavLst>
                                        <p:tav tm="0">
                                          <p:val>
                                            <p:fltVal val="0.5"/>
                                          </p:val>
                                        </p:tav>
                                        <p:tav tm="100000">
                                          <p:val>
                                            <p:strVal val="#ppt_x"/>
                                          </p:val>
                                        </p:tav>
                                      </p:tavLst>
                                    </p:anim>
                                    <p:anim calcmode="lin" valueType="num">
                                      <p:cBhvr>
                                        <p:cTn id="33" dur="500" fill="hold"/>
                                        <p:tgtEl>
                                          <p:spTgt spid="12"/>
                                        </p:tgtEl>
                                        <p:attrNameLst>
                                          <p:attrName>ppt_y</p:attrName>
                                        </p:attrNameLst>
                                      </p:cBhvr>
                                      <p:tavLst>
                                        <p:tav tm="0">
                                          <p:val>
                                            <p:fltVal val="0.5"/>
                                          </p:val>
                                        </p:tav>
                                        <p:tav tm="100000">
                                          <p:val>
                                            <p:strVal val="#ppt_y"/>
                                          </p:val>
                                        </p:tav>
                                      </p:tavLst>
                                    </p:anim>
                                  </p:childTnLst>
                                </p:cTn>
                              </p:par>
                            </p:childTnLst>
                          </p:cTn>
                        </p:par>
                        <p:par>
                          <p:cTn id="34" fill="hold">
                            <p:stCondLst>
                              <p:cond delay="2000"/>
                            </p:stCondLst>
                            <p:childTnLst>
                              <p:par>
                                <p:cTn id="35" presetID="53" presetClass="entr" presetSubtype="528"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anim calcmode="lin" valueType="num">
                                      <p:cBhvr>
                                        <p:cTn id="40" dur="500" fill="hold"/>
                                        <p:tgtEl>
                                          <p:spTgt spid="9"/>
                                        </p:tgtEl>
                                        <p:attrNameLst>
                                          <p:attrName>ppt_x</p:attrName>
                                        </p:attrNameLst>
                                      </p:cBhvr>
                                      <p:tavLst>
                                        <p:tav tm="0">
                                          <p:val>
                                            <p:fltVal val="0.5"/>
                                          </p:val>
                                        </p:tav>
                                        <p:tav tm="100000">
                                          <p:val>
                                            <p:strVal val="#ppt_x"/>
                                          </p:val>
                                        </p:tav>
                                      </p:tavLst>
                                    </p:anim>
                                    <p:anim calcmode="lin" valueType="num">
                                      <p:cBhvr>
                                        <p:cTn id="41" dur="500" fill="hold"/>
                                        <p:tgtEl>
                                          <p:spTgt spid="9"/>
                                        </p:tgtEl>
                                        <p:attrNameLst>
                                          <p:attrName>ppt_y</p:attrName>
                                        </p:attrNameLst>
                                      </p:cBhvr>
                                      <p:tavLst>
                                        <p:tav tm="0">
                                          <p:val>
                                            <p:fltVal val="0.5"/>
                                          </p:val>
                                        </p:tav>
                                        <p:tav tm="100000">
                                          <p:val>
                                            <p:strVal val="#ppt_y"/>
                                          </p:val>
                                        </p:tav>
                                      </p:tavLst>
                                    </p:anim>
                                  </p:childTnLst>
                                </p:cTn>
                              </p:par>
                            </p:childTnLst>
                          </p:cTn>
                        </p:par>
                        <p:par>
                          <p:cTn id="42" fill="hold">
                            <p:stCondLst>
                              <p:cond delay="2500"/>
                            </p:stCondLst>
                            <p:childTnLst>
                              <p:par>
                                <p:cTn id="43" presetID="53" presetClass="entr" presetSubtype="528"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anim calcmode="lin" valueType="num">
                                      <p:cBhvr>
                                        <p:cTn id="48" dur="500" fill="hold"/>
                                        <p:tgtEl>
                                          <p:spTgt spid="15"/>
                                        </p:tgtEl>
                                        <p:attrNameLst>
                                          <p:attrName>ppt_x</p:attrName>
                                        </p:attrNameLst>
                                      </p:cBhvr>
                                      <p:tavLst>
                                        <p:tav tm="0">
                                          <p:val>
                                            <p:fltVal val="0.5"/>
                                          </p:val>
                                        </p:tav>
                                        <p:tav tm="100000">
                                          <p:val>
                                            <p:strVal val="#ppt_x"/>
                                          </p:val>
                                        </p:tav>
                                      </p:tavLst>
                                    </p:anim>
                                    <p:anim calcmode="lin" valueType="num">
                                      <p:cBhvr>
                                        <p:cTn id="49" dur="500" fill="hold"/>
                                        <p:tgtEl>
                                          <p:spTgt spid="15"/>
                                        </p:tgtEl>
                                        <p:attrNameLst>
                                          <p:attrName>ppt_y</p:attrName>
                                        </p:attrNameLst>
                                      </p:cBhvr>
                                      <p:tavLst>
                                        <p:tav tm="0">
                                          <p:val>
                                            <p:fltVal val="0.5"/>
                                          </p:val>
                                        </p:tav>
                                        <p:tav tm="100000">
                                          <p:val>
                                            <p:strVal val="#ppt_y"/>
                                          </p:val>
                                        </p:tav>
                                      </p:tavLst>
                                    </p:anim>
                                  </p:childTnLst>
                                </p:cTn>
                              </p:par>
                            </p:childTnLst>
                          </p:cTn>
                        </p:par>
                        <p:par>
                          <p:cTn id="50" fill="hold">
                            <p:stCondLst>
                              <p:cond delay="3000"/>
                            </p:stCondLst>
                            <p:childTnLst>
                              <p:par>
                                <p:cTn id="51" presetID="53" presetClass="entr" presetSubtype="528"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Effect transition="in" filter="fade">
                                      <p:cBhvr>
                                        <p:cTn id="55" dur="500"/>
                                        <p:tgtEl>
                                          <p:spTgt spid="18"/>
                                        </p:tgtEl>
                                      </p:cBhvr>
                                    </p:animEffect>
                                    <p:anim calcmode="lin" valueType="num">
                                      <p:cBhvr>
                                        <p:cTn id="56" dur="500" fill="hold"/>
                                        <p:tgtEl>
                                          <p:spTgt spid="18"/>
                                        </p:tgtEl>
                                        <p:attrNameLst>
                                          <p:attrName>ppt_x</p:attrName>
                                        </p:attrNameLst>
                                      </p:cBhvr>
                                      <p:tavLst>
                                        <p:tav tm="0">
                                          <p:val>
                                            <p:fltVal val="0.5"/>
                                          </p:val>
                                        </p:tav>
                                        <p:tav tm="100000">
                                          <p:val>
                                            <p:strVal val="#ppt_x"/>
                                          </p:val>
                                        </p:tav>
                                      </p:tavLst>
                                    </p:anim>
                                    <p:anim calcmode="lin" valueType="num">
                                      <p:cBhvr>
                                        <p:cTn id="57" dur="500" fill="hold"/>
                                        <p:tgtEl>
                                          <p:spTgt spid="18"/>
                                        </p:tgtEl>
                                        <p:attrNameLst>
                                          <p:attrName>ppt_y</p:attrName>
                                        </p:attrNameLst>
                                      </p:cBhvr>
                                      <p:tavLst>
                                        <p:tav tm="0">
                                          <p:val>
                                            <p:fltVal val="0.5"/>
                                          </p:val>
                                        </p:tav>
                                        <p:tav tm="100000">
                                          <p:val>
                                            <p:strVal val="#ppt_y"/>
                                          </p:val>
                                        </p:tav>
                                      </p:tavLst>
                                    </p:anim>
                                  </p:childTnLst>
                                </p:cTn>
                              </p:par>
                            </p:childTnLst>
                          </p:cTn>
                        </p:par>
                        <p:par>
                          <p:cTn id="58" fill="hold">
                            <p:stCondLst>
                              <p:cond delay="3500"/>
                            </p:stCondLst>
                            <p:childTnLst>
                              <p:par>
                                <p:cTn id="59" presetID="14" presetClass="entr" presetSubtype="10"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randombar(horizontal)">
                                      <p:cBhvr>
                                        <p:cTn id="61" dur="500"/>
                                        <p:tgtEl>
                                          <p:spTgt spid="25"/>
                                        </p:tgtEl>
                                      </p:cBhvr>
                                    </p:animEffect>
                                  </p:childTnLst>
                                </p:cTn>
                              </p:par>
                            </p:childTnLst>
                          </p:cTn>
                        </p:par>
                        <p:par>
                          <p:cTn id="62" fill="hold">
                            <p:stCondLst>
                              <p:cond delay="4000"/>
                            </p:stCondLst>
                            <p:childTnLst>
                              <p:par>
                                <p:cTn id="63" presetID="14" presetClass="entr" presetSubtype="10" fill="hold"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randombar(horizontal)">
                                      <p:cBhvr>
                                        <p:cTn id="65" dur="500"/>
                                        <p:tgtEl>
                                          <p:spTgt spid="28"/>
                                        </p:tgtEl>
                                      </p:cBhvr>
                                    </p:animEffect>
                                  </p:childTnLst>
                                </p:cTn>
                              </p:par>
                            </p:childTnLst>
                          </p:cTn>
                        </p:par>
                        <p:par>
                          <p:cTn id="66" fill="hold">
                            <p:stCondLst>
                              <p:cond delay="4500"/>
                            </p:stCondLst>
                            <p:childTnLst>
                              <p:par>
                                <p:cTn id="67" presetID="14" presetClass="entr" presetSubtype="1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randombar(horizontal)">
                                      <p:cBhvr>
                                        <p:cTn id="69" dur="500"/>
                                        <p:tgtEl>
                                          <p:spTgt spid="31"/>
                                        </p:tgtEl>
                                      </p:cBhvr>
                                    </p:animEffect>
                                  </p:childTnLst>
                                </p:cTn>
                              </p:par>
                            </p:childTnLst>
                          </p:cTn>
                        </p:par>
                        <p:par>
                          <p:cTn id="70" fill="hold">
                            <p:stCondLst>
                              <p:cond delay="5000"/>
                            </p:stCondLst>
                            <p:childTnLst>
                              <p:par>
                                <p:cTn id="71" presetID="14" presetClass="entr" presetSubtype="10"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randombar(horizontal)">
                                      <p:cBhvr>
                                        <p:cTn id="73" dur="500"/>
                                        <p:tgtEl>
                                          <p:spTgt spid="34"/>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additive="base">
                                        <p:cTn id="76" dur="500"/>
                                        <p:tgtEl>
                                          <p:spTgt spid="2"/>
                                        </p:tgtEl>
                                        <p:attrNameLst>
                                          <p:attrName>ppt_y</p:attrName>
                                        </p:attrNameLst>
                                      </p:cBhvr>
                                      <p:tavLst>
                                        <p:tav tm="0">
                                          <p:val>
                                            <p:strVal val="#ppt_y+#ppt_h*1.125000"/>
                                          </p:val>
                                        </p:tav>
                                        <p:tav tm="100000">
                                          <p:val>
                                            <p:strVal val="#ppt_y"/>
                                          </p:val>
                                        </p:tav>
                                      </p:tavLst>
                                    </p:anim>
                                    <p:animEffect transition="in" filter="wipe(up)">
                                      <p:cBhvr>
                                        <p:cTn id="77" dur="500"/>
                                        <p:tgtEl>
                                          <p:spTgt spid="2"/>
                                        </p:tgtEl>
                                      </p:cBhvr>
                                    </p:animEffect>
                                  </p:childTnLst>
                                </p:cTn>
                              </p:par>
                              <p:par>
                                <p:cTn id="78" presetID="12" presetClass="entr" presetSubtype="4"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
                                        <p:tgtEl>
                                          <p:spTgt spid="3"/>
                                        </p:tgtEl>
                                        <p:attrNameLst>
                                          <p:attrName>ppt_y</p:attrName>
                                        </p:attrNameLst>
                                      </p:cBhvr>
                                      <p:tavLst>
                                        <p:tav tm="0">
                                          <p:val>
                                            <p:strVal val="#ppt_y+#ppt_h*1.125000"/>
                                          </p:val>
                                        </p:tav>
                                        <p:tav tm="100000">
                                          <p:val>
                                            <p:strVal val="#ppt_y"/>
                                          </p:val>
                                        </p:tav>
                                      </p:tavLst>
                                    </p:anim>
                                    <p:animEffect transition="in" filter="wipe(up)">
                                      <p:cBhvr>
                                        <p:cTn id="8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2" grpId="0" bldLvl="0" animBg="1"/>
      <p:bldP spid="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Administrator\Desktop\插画商务办公\QQ图片20181226154625.jpgQQ图片20181226154625"/>
          <p:cNvPicPr>
            <a:picLocks noChangeAspect="1"/>
          </p:cNvPicPr>
          <p:nvPr/>
        </p:nvPicPr>
        <p:blipFill rotWithShape="1">
          <a:blip r:embed="rId5"/>
          <a:srcRect/>
          <a:stretch>
            <a:fillRect/>
          </a:stretch>
        </p:blipFill>
        <p:spPr>
          <a:xfrm>
            <a:off x="6818522" y="2236611"/>
            <a:ext cx="4727941" cy="3151505"/>
          </a:xfrm>
          <a:prstGeom prst="rect">
            <a:avLst/>
          </a:prstGeom>
          <a:ln>
            <a:solidFill>
              <a:srgbClr val="4B436E"/>
            </a:solidFill>
          </a:ln>
        </p:spPr>
      </p:pic>
      <p:grpSp>
        <p:nvGrpSpPr>
          <p:cNvPr id="11" name="组合 10"/>
          <p:cNvGrpSpPr/>
          <p:nvPr/>
        </p:nvGrpSpPr>
        <p:grpSpPr>
          <a:xfrm>
            <a:off x="954460" y="2121865"/>
            <a:ext cx="1286432" cy="1304935"/>
            <a:chOff x="1333485" y="1284006"/>
            <a:chExt cx="1117678" cy="1133753"/>
          </a:xfrm>
        </p:grpSpPr>
        <p:sp>
          <p:nvSpPr>
            <p:cNvPr id="12" name="椭圆 11"/>
            <p:cNvSpPr/>
            <p:nvPr/>
          </p:nvSpPr>
          <p:spPr bwMode="auto">
            <a:xfrm>
              <a:off x="1333485" y="1284006"/>
              <a:ext cx="1117678" cy="1117678"/>
            </a:xfrm>
            <a:prstGeom prst="ellipse">
              <a:avLst/>
            </a:prstGeom>
            <a:solidFill>
              <a:srgbClr val="333F50"/>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302A28"/>
                </a:solidFill>
                <a:effectLst/>
                <a:uLnTx/>
                <a:uFillTx/>
                <a:latin typeface="Calibri" panose="020F0502020204030204"/>
                <a:ea typeface="宋体" panose="02010600030101010101" pitchFamily="2" charset="-122"/>
                <a:cs typeface="+mn-cs"/>
              </a:endParaRPr>
            </a:p>
          </p:txBody>
        </p:sp>
        <p:sp>
          <p:nvSpPr>
            <p:cNvPr id="13" name="矩形 12"/>
            <p:cNvSpPr/>
            <p:nvPr/>
          </p:nvSpPr>
          <p:spPr>
            <a:xfrm>
              <a:off x="1391233" y="1374890"/>
              <a:ext cx="1036273" cy="1042869"/>
            </a:xfrm>
            <a:prstGeom prst="rect">
              <a:avLst/>
            </a:prstGeom>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80</a:t>
              </a:r>
            </a:p>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万</a:t>
              </a:r>
              <a:endParaRPr kumimoji="0" lang="zh-CN" altLang="en-US" sz="32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endParaRPr>
            </a:p>
          </p:txBody>
        </p:sp>
      </p:grpSp>
      <p:grpSp>
        <p:nvGrpSpPr>
          <p:cNvPr id="14" name="组合 13"/>
          <p:cNvGrpSpPr/>
          <p:nvPr/>
        </p:nvGrpSpPr>
        <p:grpSpPr>
          <a:xfrm>
            <a:off x="2907582" y="2121865"/>
            <a:ext cx="1333380" cy="1286432"/>
            <a:chOff x="2960478" y="1284007"/>
            <a:chExt cx="1158468" cy="1117678"/>
          </a:xfrm>
        </p:grpSpPr>
        <p:sp>
          <p:nvSpPr>
            <p:cNvPr id="15" name="椭圆 14"/>
            <p:cNvSpPr/>
            <p:nvPr/>
          </p:nvSpPr>
          <p:spPr bwMode="auto">
            <a:xfrm>
              <a:off x="3001268" y="1284007"/>
              <a:ext cx="1117678" cy="1117678"/>
            </a:xfrm>
            <a:prstGeom prst="ellipse">
              <a:avLst/>
            </a:prstGeom>
            <a:solidFill>
              <a:srgbClr val="F08D4B"/>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302A28"/>
                </a:solidFill>
                <a:effectLst/>
                <a:uLnTx/>
                <a:uFillTx/>
                <a:latin typeface="Calibri" panose="020F0502020204030204"/>
                <a:ea typeface="宋体" panose="02010600030101010101" pitchFamily="2" charset="-122"/>
                <a:cs typeface="+mn-cs"/>
              </a:endParaRPr>
            </a:p>
          </p:txBody>
        </p:sp>
        <p:sp>
          <p:nvSpPr>
            <p:cNvPr id="16" name="矩形 15"/>
            <p:cNvSpPr/>
            <p:nvPr/>
          </p:nvSpPr>
          <p:spPr>
            <a:xfrm>
              <a:off x="2960478" y="1321411"/>
              <a:ext cx="1158468" cy="1042870"/>
            </a:xfrm>
            <a:prstGeom prst="rect">
              <a:avLst/>
            </a:prstGeom>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3</a:t>
              </a:r>
            </a:p>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个月</a:t>
              </a:r>
              <a:endParaRPr kumimoji="0" lang="zh-CN" altLang="en-US" sz="32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endParaRPr>
            </a:p>
          </p:txBody>
        </p:sp>
      </p:grpSp>
      <p:grpSp>
        <p:nvGrpSpPr>
          <p:cNvPr id="17" name="组合 16"/>
          <p:cNvGrpSpPr/>
          <p:nvPr/>
        </p:nvGrpSpPr>
        <p:grpSpPr>
          <a:xfrm>
            <a:off x="4927329" y="2121865"/>
            <a:ext cx="1333380" cy="1323439"/>
            <a:chOff x="4739634" y="1284007"/>
            <a:chExt cx="1158468" cy="1149830"/>
          </a:xfrm>
        </p:grpSpPr>
        <p:sp>
          <p:nvSpPr>
            <p:cNvPr id="18" name="椭圆 17"/>
            <p:cNvSpPr/>
            <p:nvPr/>
          </p:nvSpPr>
          <p:spPr bwMode="auto">
            <a:xfrm>
              <a:off x="4760030" y="1284007"/>
              <a:ext cx="1117678" cy="1117678"/>
            </a:xfrm>
            <a:prstGeom prst="ellipse">
              <a:avLst/>
            </a:prstGeom>
            <a:solidFill>
              <a:srgbClr val="333F50"/>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302A28"/>
                </a:solidFill>
                <a:effectLst/>
                <a:uLnTx/>
                <a:uFillTx/>
                <a:latin typeface="Calibri" panose="020F0502020204030204"/>
                <a:ea typeface="宋体" panose="02010600030101010101" pitchFamily="2" charset="-122"/>
                <a:cs typeface="+mn-cs"/>
              </a:endParaRPr>
            </a:p>
          </p:txBody>
        </p:sp>
        <p:sp>
          <p:nvSpPr>
            <p:cNvPr id="19" name="矩形 18"/>
            <p:cNvSpPr/>
            <p:nvPr/>
          </p:nvSpPr>
          <p:spPr>
            <a:xfrm>
              <a:off x="4739634" y="1284007"/>
              <a:ext cx="1158468" cy="1149830"/>
            </a:xfrm>
            <a:prstGeom prst="rect">
              <a:avLst/>
            </a:prstGeom>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8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2</a:t>
              </a:r>
            </a:p>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rPr>
                <a:t>年</a:t>
              </a:r>
              <a:endParaRPr kumimoji="0" lang="zh-CN" altLang="en-US" sz="32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endParaRPr>
            </a:p>
          </p:txBody>
        </p:sp>
      </p:grpSp>
      <p:grpSp>
        <p:nvGrpSpPr>
          <p:cNvPr id="20" name="组合 19"/>
          <p:cNvGrpSpPr/>
          <p:nvPr/>
        </p:nvGrpSpPr>
        <p:grpSpPr>
          <a:xfrm>
            <a:off x="942085" y="3906796"/>
            <a:ext cx="1426167" cy="1405789"/>
            <a:chOff x="1923803" y="3872105"/>
            <a:chExt cx="2572374" cy="1405789"/>
          </a:xfrm>
        </p:grpSpPr>
        <p:sp>
          <p:nvSpPr>
            <p:cNvPr id="21" name="矩形 20"/>
            <p:cNvSpPr/>
            <p:nvPr/>
          </p:nvSpPr>
          <p:spPr>
            <a:xfrm>
              <a:off x="1923803" y="4167975"/>
              <a:ext cx="2520925" cy="1109919"/>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1942552" y="3872105"/>
              <a:ext cx="2553625" cy="338554"/>
            </a:xfrm>
            <a:prstGeom prst="rect">
              <a:avLst/>
            </a:prstGeom>
            <a:noFill/>
          </p:spPr>
          <p:txBody>
            <a:bodyPr wrap="non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标题文字添加</a:t>
              </a:r>
            </a:p>
          </p:txBody>
        </p:sp>
      </p:grpSp>
      <p:sp>
        <p:nvSpPr>
          <p:cNvPr id="23" name="矩形 22"/>
          <p:cNvSpPr/>
          <p:nvPr/>
        </p:nvSpPr>
        <p:spPr>
          <a:xfrm>
            <a:off x="797505" y="1835802"/>
            <a:ext cx="1617439" cy="3998041"/>
          </a:xfrm>
          <a:prstGeom prst="rect">
            <a:avLst/>
          </a:prstGeom>
          <a:no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24" name="等腰三角形 23"/>
          <p:cNvSpPr/>
          <p:nvPr/>
        </p:nvSpPr>
        <p:spPr>
          <a:xfrm flipV="1">
            <a:off x="1472721" y="3478922"/>
            <a:ext cx="249909" cy="215439"/>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25" name="组合 24"/>
          <p:cNvGrpSpPr/>
          <p:nvPr/>
        </p:nvGrpSpPr>
        <p:grpSpPr>
          <a:xfrm>
            <a:off x="2928963" y="3906796"/>
            <a:ext cx="1426167" cy="1405789"/>
            <a:chOff x="1923803" y="3872105"/>
            <a:chExt cx="2572374" cy="1405789"/>
          </a:xfrm>
        </p:grpSpPr>
        <p:sp>
          <p:nvSpPr>
            <p:cNvPr id="26" name="矩形 25"/>
            <p:cNvSpPr/>
            <p:nvPr/>
          </p:nvSpPr>
          <p:spPr>
            <a:xfrm>
              <a:off x="1923803" y="4167975"/>
              <a:ext cx="2520925" cy="1109919"/>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1942552" y="3872105"/>
              <a:ext cx="2553625" cy="338554"/>
            </a:xfrm>
            <a:prstGeom prst="rect">
              <a:avLst/>
            </a:prstGeom>
            <a:noFill/>
          </p:spPr>
          <p:txBody>
            <a:bodyPr wrap="non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标题文字添加</a:t>
              </a:r>
            </a:p>
          </p:txBody>
        </p:sp>
      </p:grpSp>
      <p:sp>
        <p:nvSpPr>
          <p:cNvPr id="28" name="矩形 27"/>
          <p:cNvSpPr/>
          <p:nvPr/>
        </p:nvSpPr>
        <p:spPr>
          <a:xfrm>
            <a:off x="2784383" y="1835802"/>
            <a:ext cx="1617439" cy="3998041"/>
          </a:xfrm>
          <a:prstGeom prst="rect">
            <a:avLst/>
          </a:prstGeom>
          <a:noFill/>
          <a:ln>
            <a:solidFill>
              <a:srgbClr val="F08D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9" name="等腰三角形 28"/>
          <p:cNvSpPr/>
          <p:nvPr/>
        </p:nvSpPr>
        <p:spPr>
          <a:xfrm flipV="1">
            <a:off x="3459599" y="3478922"/>
            <a:ext cx="249909" cy="215439"/>
          </a:xfrm>
          <a:prstGeom prst="triangle">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30" name="组合 29"/>
          <p:cNvGrpSpPr/>
          <p:nvPr/>
        </p:nvGrpSpPr>
        <p:grpSpPr>
          <a:xfrm>
            <a:off x="4921081" y="3884337"/>
            <a:ext cx="1426167" cy="1405789"/>
            <a:chOff x="1923803" y="3872105"/>
            <a:chExt cx="2572374" cy="1405789"/>
          </a:xfrm>
        </p:grpSpPr>
        <p:sp>
          <p:nvSpPr>
            <p:cNvPr id="31" name="矩形 30"/>
            <p:cNvSpPr/>
            <p:nvPr/>
          </p:nvSpPr>
          <p:spPr>
            <a:xfrm>
              <a:off x="1923803" y="4167975"/>
              <a:ext cx="2520925" cy="1109919"/>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endParaRPr>
            </a:p>
          </p:txBody>
        </p:sp>
        <p:sp>
          <p:nvSpPr>
            <p:cNvPr id="32" name="文本框 31"/>
            <p:cNvSpPr txBox="1"/>
            <p:nvPr/>
          </p:nvSpPr>
          <p:spPr>
            <a:xfrm>
              <a:off x="1942552" y="3872105"/>
              <a:ext cx="2553625" cy="338554"/>
            </a:xfrm>
            <a:prstGeom prst="rect">
              <a:avLst/>
            </a:prstGeom>
            <a:noFill/>
          </p:spPr>
          <p:txBody>
            <a:bodyPr wrap="non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lumMod val="75000"/>
                      <a:lumOff val="25000"/>
                    </a:srgbClr>
                  </a:solidFill>
                  <a:effectLst/>
                  <a:uLnTx/>
                  <a:uFillTx/>
                  <a:latin typeface="等线" panose="02010600030101010101" pitchFamily="2" charset="-122"/>
                  <a:ea typeface="等线" panose="02010600030101010101" pitchFamily="2" charset="-122"/>
                  <a:cs typeface="+mn-cs"/>
                </a:rPr>
                <a:t>标题文字添加</a:t>
              </a:r>
            </a:p>
          </p:txBody>
        </p:sp>
      </p:grpSp>
      <p:sp>
        <p:nvSpPr>
          <p:cNvPr id="33" name="矩形 32"/>
          <p:cNvSpPr/>
          <p:nvPr/>
        </p:nvSpPr>
        <p:spPr>
          <a:xfrm>
            <a:off x="4776501" y="1813343"/>
            <a:ext cx="1617439" cy="3998041"/>
          </a:xfrm>
          <a:prstGeom prst="rect">
            <a:avLst/>
          </a:prstGeom>
          <a:no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4" name="等腰三角形 33"/>
          <p:cNvSpPr/>
          <p:nvPr/>
        </p:nvSpPr>
        <p:spPr>
          <a:xfrm flipV="1">
            <a:off x="5451717" y="3456463"/>
            <a:ext cx="249909" cy="215439"/>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6"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noProof="0" dirty="0">
                <a:solidFill>
                  <a:srgbClr val="333F50"/>
                </a:solidFill>
                <a:latin typeface="思源黑体 CN Bold" panose="020B0800000000000000" pitchFamily="34" charset="-122"/>
                <a:ea typeface="思源黑体 CN Bold" panose="020B0800000000000000" pitchFamily="34" charset="-122"/>
              </a:rPr>
              <a:t>融资计划</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37"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FINANCIAL</a:t>
            </a:r>
            <a:r>
              <a:rPr kumimoji="0" lang="en-US" altLang="zh-CN" sz="1000" b="0" i="0" u="none" strike="noStrike" kern="1200" cap="none" spc="300" normalizeH="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 PLAN</a:t>
            </a:r>
            <a:r>
              <a:rPr kumimoji="0" lang="en-US" altLang="zh-CN" sz="1000" b="0" i="0" u="none" strike="noStrike" kern="1200" cap="none" spc="300" normalizeH="0" noProof="0" dirty="0">
                <a:ln>
                  <a:noFill/>
                </a:ln>
                <a:solidFill>
                  <a:srgbClr val="D3323C"/>
                </a:solidFill>
                <a:effectLst/>
                <a:uLnTx/>
                <a:uFillTx/>
                <a:latin typeface="Century Gothic" panose="020B0502020202020204" pitchFamily="34" charset="0"/>
                <a:ea typeface="等线 Light" panose="02010600030101010101" pitchFamily="2" charset="-122"/>
                <a:cs typeface="+mn-cs"/>
              </a:rPr>
              <a:t> </a:t>
            </a:r>
            <a:endParaRPr kumimoji="0" lang="zh-CN" altLang="en-US" sz="1000" b="0" i="0" u="none" strike="noStrike" kern="1200" cap="none" spc="300" normalizeH="0" baseline="0" noProof="0" dirty="0">
              <a:ln>
                <a:noFill/>
              </a:ln>
              <a:solidFill>
                <a:srgbClr val="D3323C"/>
              </a:solidFill>
              <a:effectLst/>
              <a:uLnTx/>
              <a:uFillTx/>
              <a:latin typeface="Century Gothic" panose="020B0502020202020204" pitchFamily="34" charset="0"/>
              <a:ea typeface="等线 Light" panose="02010600030101010101" pitchFamily="2" charset="-122"/>
              <a:cs typeface="+mn-cs"/>
            </a:endParaRPr>
          </a:p>
        </p:txBody>
      </p:sp>
      <p:grpSp>
        <p:nvGrpSpPr>
          <p:cNvPr id="39" name="组合 38"/>
          <p:cNvGrpSpPr/>
          <p:nvPr/>
        </p:nvGrpSpPr>
        <p:grpSpPr>
          <a:xfrm>
            <a:off x="217540" y="1"/>
            <a:ext cx="730741" cy="812800"/>
            <a:chOff x="117754" y="1"/>
            <a:chExt cx="730741" cy="812800"/>
          </a:xfrm>
        </p:grpSpPr>
        <p:sp>
          <p:nvSpPr>
            <p:cNvPr id="40" name="矩形 39"/>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1" name="文本框 40"/>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05</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2" name="矩形 1"/>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4" name="矩形 3"/>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36"/>
                                        </p:tgtEl>
                                        <p:attrNameLst>
                                          <p:attrName>style.visibility</p:attrName>
                                        </p:attrNameLst>
                                      </p:cBhvr>
                                      <p:to>
                                        <p:strVal val="visible"/>
                                      </p:to>
                                    </p:set>
                                    <p:anim to="" calcmode="lin" valueType="num">
                                      <p:cBhvr>
                                        <p:cTn id="12" dur="700" fill="hold">
                                          <p:stCondLst>
                                            <p:cond delay="0"/>
                                          </p:stCondLst>
                                        </p:cTn>
                                        <p:tgtEl>
                                          <p:spTgt spid="36"/>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36"/>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36"/>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36"/>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37"/>
                                        </p:tgtEl>
                                        <p:attrNameLst>
                                          <p:attrName>style.visibility</p:attrName>
                                        </p:attrNameLst>
                                      </p:cBhvr>
                                      <p:to>
                                        <p:strVal val="visible"/>
                                      </p:to>
                                    </p:set>
                                    <p:anim to="" calcmode="lin" valueType="num">
                                      <p:cBhvr>
                                        <p:cTn id="18" dur="700" fill="hold">
                                          <p:stCondLst>
                                            <p:cond delay="0"/>
                                          </p:stCondLst>
                                        </p:cTn>
                                        <p:tgtEl>
                                          <p:spTgt spid="37"/>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7"/>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7"/>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7"/>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23"/>
                            </p:stCondLst>
                            <p:childTnLst>
                              <p:par>
                                <p:cTn id="23" presetID="52"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Scale>
                                      <p:cBhvr>
                                        <p:cTn id="25"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3"/>
                                        </p:tgtEl>
                                        <p:attrNameLst>
                                          <p:attrName>ppt_x</p:attrName>
                                          <p:attrName>ppt_y</p:attrName>
                                        </p:attrNameLst>
                                      </p:cBhvr>
                                    </p:animMotion>
                                    <p:animEffect transition="in" filter="fade">
                                      <p:cBhvr>
                                        <p:cTn id="27" dur="1000"/>
                                        <p:tgtEl>
                                          <p:spTgt spid="3"/>
                                        </p:tgtEl>
                                      </p:cBhvr>
                                    </p:animEffect>
                                  </p:childTnLst>
                                </p:cTn>
                              </p:par>
                            </p:childTnLst>
                          </p:cTn>
                        </p:par>
                        <p:par>
                          <p:cTn id="28" fill="hold">
                            <p:stCondLst>
                              <p:cond delay="2023"/>
                            </p:stCondLst>
                            <p:childTnLst>
                              <p:par>
                                <p:cTn id="29" presetID="2" presetClass="entr" presetSubtype="4"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par>
                          <p:cTn id="33" fill="hold">
                            <p:stCondLst>
                              <p:cond delay="2523"/>
                            </p:stCondLst>
                            <p:childTnLst>
                              <p:par>
                                <p:cTn id="34" presetID="25"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3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37" dur="3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38" dur="300" accel="50000" fill="hold">
                                          <p:stCondLst>
                                            <p:cond delay="300"/>
                                          </p:stCondLst>
                                        </p:cTn>
                                        <p:tgtEl>
                                          <p:spTgt spid="11"/>
                                        </p:tgtEl>
                                        <p:attrNameLst>
                                          <p:attrName>ppt_w</p:attrName>
                                        </p:attrNameLst>
                                      </p:cBhvr>
                                      <p:tavLst>
                                        <p:tav tm="0">
                                          <p:val>
                                            <p:strVal val="#ppt_w*.05"/>
                                          </p:val>
                                        </p:tav>
                                        <p:tav tm="100000">
                                          <p:val>
                                            <p:strVal val="#ppt_w"/>
                                          </p:val>
                                        </p:tav>
                                      </p:tavLst>
                                    </p:anim>
                                    <p:anim calcmode="lin" valueType="num">
                                      <p:cBhvr>
                                        <p:cTn id="39" dur="600" fill="hold"/>
                                        <p:tgtEl>
                                          <p:spTgt spid="11"/>
                                        </p:tgtEl>
                                        <p:attrNameLst>
                                          <p:attrName>ppt_h</p:attrName>
                                        </p:attrNameLst>
                                      </p:cBhvr>
                                      <p:tavLst>
                                        <p:tav tm="0">
                                          <p:val>
                                            <p:strVal val="#ppt_h"/>
                                          </p:val>
                                        </p:tav>
                                        <p:tav tm="100000">
                                          <p:val>
                                            <p:strVal val="#ppt_h"/>
                                          </p:val>
                                        </p:tav>
                                      </p:tavLst>
                                    </p:anim>
                                    <p:anim calcmode="lin" valueType="num">
                                      <p:cBhvr>
                                        <p:cTn id="40" dur="3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41" dur="3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42" dur="300" accel="50000" fill="hold">
                                          <p:stCondLst>
                                            <p:cond delay="300"/>
                                          </p:stCondLst>
                                        </p:cTn>
                                        <p:tgtEl>
                                          <p:spTgt spid="11"/>
                                        </p:tgtEl>
                                        <p:attrNameLst>
                                          <p:attrName>ppt_y</p:attrName>
                                        </p:attrNameLst>
                                      </p:cBhvr>
                                      <p:tavLst>
                                        <p:tav tm="0">
                                          <p:val>
                                            <p:strVal val="#ppt_y+.1"/>
                                          </p:val>
                                        </p:tav>
                                        <p:tav tm="100000">
                                          <p:val>
                                            <p:strVal val="#ppt_y"/>
                                          </p:val>
                                        </p:tav>
                                      </p:tavLst>
                                    </p:anim>
                                    <p:animEffect transition="in" filter="fade">
                                      <p:cBhvr>
                                        <p:cTn id="43" dur="600" decel="50000">
                                          <p:stCondLst>
                                            <p:cond delay="0"/>
                                          </p:stCondLst>
                                        </p:cTn>
                                        <p:tgtEl>
                                          <p:spTgt spid="11"/>
                                        </p:tgtEl>
                                      </p:cBhvr>
                                    </p:animEffect>
                                  </p:childTnLst>
                                </p:cTn>
                              </p:par>
                            </p:childTnLst>
                          </p:cTn>
                        </p:par>
                        <p:par>
                          <p:cTn id="44" fill="hold">
                            <p:stCondLst>
                              <p:cond delay="3523"/>
                            </p:stCondLst>
                            <p:childTnLst>
                              <p:par>
                                <p:cTn id="45" presetID="22" presetClass="entr" presetSubtype="1"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par>
                          <p:cTn id="48" fill="hold">
                            <p:stCondLst>
                              <p:cond delay="4023"/>
                            </p:stCondLst>
                            <p:childTnLst>
                              <p:par>
                                <p:cTn id="49" presetID="14" presetClass="entr" presetSubtype="1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randombar(horizontal)">
                                      <p:cBhvr>
                                        <p:cTn id="51" dur="500"/>
                                        <p:tgtEl>
                                          <p:spTgt spid="20"/>
                                        </p:tgtEl>
                                      </p:cBhvr>
                                    </p:animEffect>
                                  </p:childTnLst>
                                </p:cTn>
                              </p:par>
                            </p:childTnLst>
                          </p:cTn>
                        </p:par>
                        <p:par>
                          <p:cTn id="52" fill="hold">
                            <p:stCondLst>
                              <p:cond delay="4523"/>
                            </p:stCondLst>
                            <p:childTnLst>
                              <p:par>
                                <p:cTn id="53" presetID="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childTnLst>
                          </p:cTn>
                        </p:par>
                        <p:par>
                          <p:cTn id="57" fill="hold">
                            <p:stCondLst>
                              <p:cond delay="5023"/>
                            </p:stCondLst>
                            <p:childTnLst>
                              <p:par>
                                <p:cTn id="58" presetID="25" presetClass="entr" presetSubtype="0"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3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61" dur="3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62" dur="300" accel="50000" fill="hold">
                                          <p:stCondLst>
                                            <p:cond delay="300"/>
                                          </p:stCondLst>
                                        </p:cTn>
                                        <p:tgtEl>
                                          <p:spTgt spid="14"/>
                                        </p:tgtEl>
                                        <p:attrNameLst>
                                          <p:attrName>ppt_w</p:attrName>
                                        </p:attrNameLst>
                                      </p:cBhvr>
                                      <p:tavLst>
                                        <p:tav tm="0">
                                          <p:val>
                                            <p:strVal val="#ppt_w*.05"/>
                                          </p:val>
                                        </p:tav>
                                        <p:tav tm="100000">
                                          <p:val>
                                            <p:strVal val="#ppt_w"/>
                                          </p:val>
                                        </p:tav>
                                      </p:tavLst>
                                    </p:anim>
                                    <p:anim calcmode="lin" valueType="num">
                                      <p:cBhvr>
                                        <p:cTn id="63" dur="600" fill="hold"/>
                                        <p:tgtEl>
                                          <p:spTgt spid="14"/>
                                        </p:tgtEl>
                                        <p:attrNameLst>
                                          <p:attrName>ppt_h</p:attrName>
                                        </p:attrNameLst>
                                      </p:cBhvr>
                                      <p:tavLst>
                                        <p:tav tm="0">
                                          <p:val>
                                            <p:strVal val="#ppt_h"/>
                                          </p:val>
                                        </p:tav>
                                        <p:tav tm="100000">
                                          <p:val>
                                            <p:strVal val="#ppt_h"/>
                                          </p:val>
                                        </p:tav>
                                      </p:tavLst>
                                    </p:anim>
                                    <p:anim calcmode="lin" valueType="num">
                                      <p:cBhvr>
                                        <p:cTn id="64" dur="3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65" dur="3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66" dur="300" accel="50000" fill="hold">
                                          <p:stCondLst>
                                            <p:cond delay="300"/>
                                          </p:stCondLst>
                                        </p:cTn>
                                        <p:tgtEl>
                                          <p:spTgt spid="14"/>
                                        </p:tgtEl>
                                        <p:attrNameLst>
                                          <p:attrName>ppt_y</p:attrName>
                                        </p:attrNameLst>
                                      </p:cBhvr>
                                      <p:tavLst>
                                        <p:tav tm="0">
                                          <p:val>
                                            <p:strVal val="#ppt_y+.1"/>
                                          </p:val>
                                        </p:tav>
                                        <p:tav tm="100000">
                                          <p:val>
                                            <p:strVal val="#ppt_y"/>
                                          </p:val>
                                        </p:tav>
                                      </p:tavLst>
                                    </p:anim>
                                    <p:animEffect transition="in" filter="fade">
                                      <p:cBhvr>
                                        <p:cTn id="67" dur="600" decel="50000">
                                          <p:stCondLst>
                                            <p:cond delay="0"/>
                                          </p:stCondLst>
                                        </p:cTn>
                                        <p:tgtEl>
                                          <p:spTgt spid="14"/>
                                        </p:tgtEl>
                                      </p:cBhvr>
                                    </p:animEffect>
                                  </p:childTnLst>
                                </p:cTn>
                              </p:par>
                            </p:childTnLst>
                          </p:cTn>
                        </p:par>
                        <p:par>
                          <p:cTn id="68" fill="hold">
                            <p:stCondLst>
                              <p:cond delay="6023"/>
                            </p:stCondLst>
                            <p:childTnLst>
                              <p:par>
                                <p:cTn id="69" presetID="22" presetClass="entr" presetSubtype="1"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childTnLst>
                          </p:cTn>
                        </p:par>
                        <p:par>
                          <p:cTn id="72" fill="hold">
                            <p:stCondLst>
                              <p:cond delay="6523"/>
                            </p:stCondLst>
                            <p:childTnLst>
                              <p:par>
                                <p:cTn id="73" presetID="14" presetClass="entr" presetSubtype="10"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randombar(horizontal)">
                                      <p:cBhvr>
                                        <p:cTn id="75" dur="500"/>
                                        <p:tgtEl>
                                          <p:spTgt spid="25"/>
                                        </p:tgtEl>
                                      </p:cBhvr>
                                    </p:animEffect>
                                  </p:childTnLst>
                                </p:cTn>
                              </p:par>
                            </p:childTnLst>
                          </p:cTn>
                        </p:par>
                        <p:par>
                          <p:cTn id="76" fill="hold">
                            <p:stCondLst>
                              <p:cond delay="7023"/>
                            </p:stCondLst>
                            <p:childTnLst>
                              <p:par>
                                <p:cTn id="77" presetID="2" presetClass="entr" presetSubtype="4"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5" presetClass="entr" presetSubtype="0" fill="hold" nodeType="withEffect">
                                  <p:stCondLst>
                                    <p:cond delay="500"/>
                                  </p:stCondLst>
                                  <p:childTnLst>
                                    <p:set>
                                      <p:cBhvr>
                                        <p:cTn id="82" dur="1" fill="hold">
                                          <p:stCondLst>
                                            <p:cond delay="0"/>
                                          </p:stCondLst>
                                        </p:cTn>
                                        <p:tgtEl>
                                          <p:spTgt spid="17"/>
                                        </p:tgtEl>
                                        <p:attrNameLst>
                                          <p:attrName>style.visibility</p:attrName>
                                        </p:attrNameLst>
                                      </p:cBhvr>
                                      <p:to>
                                        <p:strVal val="visible"/>
                                      </p:to>
                                    </p:set>
                                    <p:anim calcmode="lin" valueType="num">
                                      <p:cBhvr>
                                        <p:cTn id="83" dur="35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84" dur="35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85" dur="350" accel="50000" fill="hold">
                                          <p:stCondLst>
                                            <p:cond delay="350"/>
                                          </p:stCondLst>
                                        </p:cTn>
                                        <p:tgtEl>
                                          <p:spTgt spid="17"/>
                                        </p:tgtEl>
                                        <p:attrNameLst>
                                          <p:attrName>ppt_w</p:attrName>
                                        </p:attrNameLst>
                                      </p:cBhvr>
                                      <p:tavLst>
                                        <p:tav tm="0">
                                          <p:val>
                                            <p:strVal val="#ppt_w*.05"/>
                                          </p:val>
                                        </p:tav>
                                        <p:tav tm="100000">
                                          <p:val>
                                            <p:strVal val="#ppt_w"/>
                                          </p:val>
                                        </p:tav>
                                      </p:tavLst>
                                    </p:anim>
                                    <p:anim calcmode="lin" valueType="num">
                                      <p:cBhvr>
                                        <p:cTn id="86" dur="700" fill="hold"/>
                                        <p:tgtEl>
                                          <p:spTgt spid="17"/>
                                        </p:tgtEl>
                                        <p:attrNameLst>
                                          <p:attrName>ppt_h</p:attrName>
                                        </p:attrNameLst>
                                      </p:cBhvr>
                                      <p:tavLst>
                                        <p:tav tm="0">
                                          <p:val>
                                            <p:strVal val="#ppt_h"/>
                                          </p:val>
                                        </p:tav>
                                        <p:tav tm="100000">
                                          <p:val>
                                            <p:strVal val="#ppt_h"/>
                                          </p:val>
                                        </p:tav>
                                      </p:tavLst>
                                    </p:anim>
                                    <p:anim calcmode="lin" valueType="num">
                                      <p:cBhvr>
                                        <p:cTn id="87" dur="35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88" dur="35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89" dur="350" accel="50000" fill="hold">
                                          <p:stCondLst>
                                            <p:cond delay="350"/>
                                          </p:stCondLst>
                                        </p:cTn>
                                        <p:tgtEl>
                                          <p:spTgt spid="17"/>
                                        </p:tgtEl>
                                        <p:attrNameLst>
                                          <p:attrName>ppt_y</p:attrName>
                                        </p:attrNameLst>
                                      </p:cBhvr>
                                      <p:tavLst>
                                        <p:tav tm="0">
                                          <p:val>
                                            <p:strVal val="#ppt_y+.1"/>
                                          </p:val>
                                        </p:tav>
                                        <p:tav tm="100000">
                                          <p:val>
                                            <p:strVal val="#ppt_y"/>
                                          </p:val>
                                        </p:tav>
                                      </p:tavLst>
                                    </p:anim>
                                    <p:animEffect transition="in" filter="fade">
                                      <p:cBhvr>
                                        <p:cTn id="90" dur="700" decel="50000">
                                          <p:stCondLst>
                                            <p:cond delay="0"/>
                                          </p:stCondLst>
                                        </p:cTn>
                                        <p:tgtEl>
                                          <p:spTgt spid="17"/>
                                        </p:tgtEl>
                                      </p:cBhvr>
                                    </p:animEffect>
                                  </p:childTnLst>
                                </p:cTn>
                              </p:par>
                            </p:childTnLst>
                          </p:cTn>
                        </p:par>
                        <p:par>
                          <p:cTn id="91" fill="hold">
                            <p:stCondLst>
                              <p:cond delay="7523"/>
                            </p:stCondLst>
                            <p:childTnLst>
                              <p:par>
                                <p:cTn id="92" presetID="22" presetClass="entr" presetSubtype="1" fill="hold" grpId="0"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up)">
                                      <p:cBhvr>
                                        <p:cTn id="94" dur="500"/>
                                        <p:tgtEl>
                                          <p:spTgt spid="34"/>
                                        </p:tgtEl>
                                      </p:cBhvr>
                                    </p:animEffect>
                                  </p:childTnLst>
                                </p:cTn>
                              </p:par>
                            </p:childTnLst>
                          </p:cTn>
                        </p:par>
                        <p:par>
                          <p:cTn id="95" fill="hold">
                            <p:stCondLst>
                              <p:cond delay="8023"/>
                            </p:stCondLst>
                            <p:childTnLst>
                              <p:par>
                                <p:cTn id="96" presetID="14" presetClass="entr" presetSubtype="10" fill="hold"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randombar(horizontal)">
                                      <p:cBhvr>
                                        <p:cTn id="98" dur="500"/>
                                        <p:tgtEl>
                                          <p:spTgt spid="30"/>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2"/>
                                        </p:tgtEl>
                                        <p:attrNameLst>
                                          <p:attrName>style.visibility</p:attrName>
                                        </p:attrNameLst>
                                      </p:cBhvr>
                                      <p:to>
                                        <p:strVal val="visible"/>
                                      </p:to>
                                    </p:set>
                                    <p:anim calcmode="lin" valueType="num">
                                      <p:cBhvr additive="base">
                                        <p:cTn id="101" dur="500"/>
                                        <p:tgtEl>
                                          <p:spTgt spid="2"/>
                                        </p:tgtEl>
                                        <p:attrNameLst>
                                          <p:attrName>ppt_y</p:attrName>
                                        </p:attrNameLst>
                                      </p:cBhvr>
                                      <p:tavLst>
                                        <p:tav tm="0">
                                          <p:val>
                                            <p:strVal val="#ppt_y+#ppt_h*1.125000"/>
                                          </p:val>
                                        </p:tav>
                                        <p:tav tm="100000">
                                          <p:val>
                                            <p:strVal val="#ppt_y"/>
                                          </p:val>
                                        </p:tav>
                                      </p:tavLst>
                                    </p:anim>
                                    <p:animEffect transition="in" filter="wipe(up)">
                                      <p:cBhvr>
                                        <p:cTn id="102" dur="500"/>
                                        <p:tgtEl>
                                          <p:spTgt spid="2"/>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4"/>
                                        </p:tgtEl>
                                        <p:attrNameLst>
                                          <p:attrName>style.visibility</p:attrName>
                                        </p:attrNameLst>
                                      </p:cBhvr>
                                      <p:to>
                                        <p:strVal val="visible"/>
                                      </p:to>
                                    </p:set>
                                    <p:anim calcmode="lin" valueType="num">
                                      <p:cBhvr additive="base">
                                        <p:cTn id="105" dur="500"/>
                                        <p:tgtEl>
                                          <p:spTgt spid="4"/>
                                        </p:tgtEl>
                                        <p:attrNameLst>
                                          <p:attrName>ppt_y</p:attrName>
                                        </p:attrNameLst>
                                      </p:cBhvr>
                                      <p:tavLst>
                                        <p:tav tm="0">
                                          <p:val>
                                            <p:strVal val="#ppt_y+#ppt_h*1.125000"/>
                                          </p:val>
                                        </p:tav>
                                        <p:tav tm="100000">
                                          <p:val>
                                            <p:strVal val="#ppt_y"/>
                                          </p:val>
                                        </p:tav>
                                      </p:tavLst>
                                    </p:anim>
                                    <p:animEffect transition="in" filter="wipe(up)">
                                      <p:cBhvr>
                                        <p:cTn id="1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28" grpId="0" bldLvl="0" animBg="1"/>
      <p:bldP spid="29" grpId="0" bldLvl="0" animBg="1"/>
      <p:bldP spid="33" grpId="0" bldLvl="0" animBg="1"/>
      <p:bldP spid="34" grpId="0" bldLvl="0" animBg="1"/>
      <p:bldP spid="36" grpId="0"/>
      <p:bldP spid="37" grpId="0"/>
      <p:bldP spid="2" grpId="0" bldLvl="0" animBg="1"/>
      <p:bldP spid="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363" y="1894596"/>
            <a:ext cx="6564923" cy="3692769"/>
          </a:xfrm>
          <a:prstGeom prst="rect">
            <a:avLst/>
          </a:prstGeom>
        </p:spPr>
      </p:pic>
      <p:grpSp>
        <p:nvGrpSpPr>
          <p:cNvPr id="3" name="组合 2"/>
          <p:cNvGrpSpPr/>
          <p:nvPr/>
        </p:nvGrpSpPr>
        <p:grpSpPr>
          <a:xfrm>
            <a:off x="0" y="1892935"/>
            <a:ext cx="7710805" cy="3694430"/>
            <a:chOff x="0" y="2981"/>
            <a:chExt cx="12143" cy="5818"/>
          </a:xfrm>
        </p:grpSpPr>
        <p:sp>
          <p:nvSpPr>
            <p:cNvPr id="10" name="矩形 9"/>
            <p:cNvSpPr/>
            <p:nvPr/>
          </p:nvSpPr>
          <p:spPr>
            <a:xfrm>
              <a:off x="0" y="2981"/>
              <a:ext cx="1889" cy="5818"/>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11" name="等腰三角形 10"/>
            <p:cNvSpPr/>
            <p:nvPr/>
          </p:nvSpPr>
          <p:spPr>
            <a:xfrm rot="16200000">
              <a:off x="1365" y="8254"/>
              <a:ext cx="526" cy="522"/>
            </a:xfrm>
            <a:custGeom>
              <a:avLst/>
              <a:gdLst>
                <a:gd name="connsiteX0" fmla="*/ 0 w 250352"/>
                <a:gd name="connsiteY0" fmla="*/ 312940 h 312940"/>
                <a:gd name="connsiteX1" fmla="*/ 125176 w 250352"/>
                <a:gd name="connsiteY1" fmla="*/ 0 h 312940"/>
                <a:gd name="connsiteX2" fmla="*/ 250352 w 250352"/>
                <a:gd name="connsiteY2" fmla="*/ 312940 h 312940"/>
                <a:gd name="connsiteX3" fmla="*/ 0 w 250352"/>
                <a:gd name="connsiteY3" fmla="*/ 312940 h 312940"/>
                <a:gd name="connsiteX0-1" fmla="*/ 0 w 250352"/>
                <a:gd name="connsiteY0-2" fmla="*/ 254325 h 254325"/>
                <a:gd name="connsiteX1-3" fmla="*/ 238499 w 250352"/>
                <a:gd name="connsiteY1-4" fmla="*/ 0 h 254325"/>
                <a:gd name="connsiteX2-5" fmla="*/ 250352 w 250352"/>
                <a:gd name="connsiteY2-6" fmla="*/ 254325 h 254325"/>
                <a:gd name="connsiteX3-7" fmla="*/ 0 w 250352"/>
                <a:gd name="connsiteY3-8" fmla="*/ 254325 h 254325"/>
                <a:gd name="connsiteX0-9" fmla="*/ 0 w 250352"/>
                <a:gd name="connsiteY0-10" fmla="*/ 251468 h 251468"/>
                <a:gd name="connsiteX1-11" fmla="*/ 235642 w 250352"/>
                <a:gd name="connsiteY1-12" fmla="*/ 0 h 251468"/>
                <a:gd name="connsiteX2-13" fmla="*/ 250352 w 250352"/>
                <a:gd name="connsiteY2-14" fmla="*/ 251468 h 251468"/>
                <a:gd name="connsiteX3-15" fmla="*/ 0 w 250352"/>
                <a:gd name="connsiteY3-16" fmla="*/ 251468 h 251468"/>
                <a:gd name="connsiteX0-17" fmla="*/ 0 w 250352"/>
                <a:gd name="connsiteY0-18" fmla="*/ 251468 h 251468"/>
                <a:gd name="connsiteX1-19" fmla="*/ 224212 w 250352"/>
                <a:gd name="connsiteY1-20" fmla="*/ 0 h 251468"/>
                <a:gd name="connsiteX2-21" fmla="*/ 250352 w 250352"/>
                <a:gd name="connsiteY2-22" fmla="*/ 251468 h 251468"/>
                <a:gd name="connsiteX3-23" fmla="*/ 0 w 250352"/>
                <a:gd name="connsiteY3-24" fmla="*/ 251468 h 251468"/>
                <a:gd name="connsiteX0-25" fmla="*/ 0 w 250352"/>
                <a:gd name="connsiteY0-26" fmla="*/ 248755 h 248755"/>
                <a:gd name="connsiteX1-27" fmla="*/ 235065 w 250352"/>
                <a:gd name="connsiteY1-28" fmla="*/ 0 h 248755"/>
                <a:gd name="connsiteX2-29" fmla="*/ 250352 w 250352"/>
                <a:gd name="connsiteY2-30" fmla="*/ 248755 h 248755"/>
                <a:gd name="connsiteX3-31" fmla="*/ 0 w 250352"/>
                <a:gd name="connsiteY3-32" fmla="*/ 248755 h 248755"/>
                <a:gd name="connsiteX0-33" fmla="*/ 0 w 250352"/>
                <a:gd name="connsiteY0-34" fmla="*/ 248755 h 248755"/>
                <a:gd name="connsiteX1-35" fmla="*/ 237778 w 250352"/>
                <a:gd name="connsiteY1-36" fmla="*/ 0 h 248755"/>
                <a:gd name="connsiteX2-37" fmla="*/ 250352 w 250352"/>
                <a:gd name="connsiteY2-38" fmla="*/ 248755 h 248755"/>
                <a:gd name="connsiteX3-39" fmla="*/ 0 w 250352"/>
                <a:gd name="connsiteY3-40" fmla="*/ 248755 h 248755"/>
                <a:gd name="connsiteX0-41" fmla="*/ 0 w 250352"/>
                <a:gd name="connsiteY0-42" fmla="*/ 248755 h 248755"/>
                <a:gd name="connsiteX1-43" fmla="*/ 235065 w 250352"/>
                <a:gd name="connsiteY1-44" fmla="*/ 0 h 248755"/>
                <a:gd name="connsiteX2-45" fmla="*/ 250352 w 250352"/>
                <a:gd name="connsiteY2-46" fmla="*/ 248755 h 248755"/>
                <a:gd name="connsiteX3-47" fmla="*/ 0 w 250352"/>
                <a:gd name="connsiteY3-48" fmla="*/ 248755 h 248755"/>
              </a:gdLst>
              <a:ahLst/>
              <a:cxnLst>
                <a:cxn ang="0">
                  <a:pos x="connsiteX0-1" y="connsiteY0-2"/>
                </a:cxn>
                <a:cxn ang="0">
                  <a:pos x="connsiteX1-3" y="connsiteY1-4"/>
                </a:cxn>
                <a:cxn ang="0">
                  <a:pos x="connsiteX2-5" y="connsiteY2-6"/>
                </a:cxn>
                <a:cxn ang="0">
                  <a:pos x="connsiteX3-7" y="connsiteY3-8"/>
                </a:cxn>
              </a:cxnLst>
              <a:rect l="l" t="t" r="r" b="b"/>
              <a:pathLst>
                <a:path w="250352" h="248755">
                  <a:moveTo>
                    <a:pt x="0" y="248755"/>
                  </a:moveTo>
                  <a:lnTo>
                    <a:pt x="235065" y="0"/>
                  </a:lnTo>
                  <a:lnTo>
                    <a:pt x="250352" y="248755"/>
                  </a:lnTo>
                  <a:lnTo>
                    <a:pt x="0" y="248755"/>
                  </a:lnTo>
                  <a:close/>
                </a:path>
              </a:pathLst>
            </a:custGeom>
            <a:solidFill>
              <a:srgbClr val="0B3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9" name="矩形 8"/>
            <p:cNvSpPr/>
            <p:nvPr/>
          </p:nvSpPr>
          <p:spPr>
            <a:xfrm>
              <a:off x="1889" y="2981"/>
              <a:ext cx="10254" cy="5818"/>
            </a:xfrm>
            <a:custGeom>
              <a:avLst/>
              <a:gdLst>
                <a:gd name="connsiteX0" fmla="*/ 0 w 5880899"/>
                <a:gd name="connsiteY0" fmla="*/ 0 h 2770632"/>
                <a:gd name="connsiteX1" fmla="*/ 5880899 w 5880899"/>
                <a:gd name="connsiteY1" fmla="*/ 0 h 2770632"/>
                <a:gd name="connsiteX2" fmla="*/ 5880899 w 5880899"/>
                <a:gd name="connsiteY2" fmla="*/ 2770632 h 2770632"/>
                <a:gd name="connsiteX3" fmla="*/ 0 w 5880899"/>
                <a:gd name="connsiteY3" fmla="*/ 2770632 h 2770632"/>
                <a:gd name="connsiteX4" fmla="*/ 0 w 5880899"/>
                <a:gd name="connsiteY4" fmla="*/ 0 h 2770632"/>
                <a:gd name="connsiteX0-1" fmla="*/ 0 w 5880899"/>
                <a:gd name="connsiteY0-2" fmla="*/ 0 h 2770632"/>
                <a:gd name="connsiteX1-3" fmla="*/ 5880899 w 5880899"/>
                <a:gd name="connsiteY1-4" fmla="*/ 0 h 2770632"/>
                <a:gd name="connsiteX2-5" fmla="*/ 4955989 w 5880899"/>
                <a:gd name="connsiteY2-6" fmla="*/ 2770632 h 2770632"/>
                <a:gd name="connsiteX3-7" fmla="*/ 0 w 5880899"/>
                <a:gd name="connsiteY3-8" fmla="*/ 2770632 h 2770632"/>
                <a:gd name="connsiteX4-9" fmla="*/ 0 w 5880899"/>
                <a:gd name="connsiteY4-10" fmla="*/ 0 h 27706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0899" h="2770632">
                  <a:moveTo>
                    <a:pt x="0" y="0"/>
                  </a:moveTo>
                  <a:lnTo>
                    <a:pt x="5880899" y="0"/>
                  </a:lnTo>
                  <a:lnTo>
                    <a:pt x="4955989" y="2770632"/>
                  </a:lnTo>
                  <a:lnTo>
                    <a:pt x="0" y="2770632"/>
                  </a:lnTo>
                  <a:lnTo>
                    <a:pt x="0"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Source Han Sans CN"/>
                <a:ea typeface="微软雅黑" panose="020B0503020204020204" pitchFamily="34" charset="-122"/>
                <a:sym typeface="Source Han Sans CN"/>
              </a:endParaRPr>
            </a:p>
          </p:txBody>
        </p:sp>
      </p:grpSp>
      <p:sp>
        <p:nvSpPr>
          <p:cNvPr id="19" name="文本框 18"/>
          <p:cNvSpPr txBox="1"/>
          <p:nvPr/>
        </p:nvSpPr>
        <p:spPr>
          <a:xfrm>
            <a:off x="553304" y="2779948"/>
            <a:ext cx="7157501" cy="1063625"/>
          </a:xfrm>
          <a:prstGeom prst="rect">
            <a:avLst/>
          </a:prstGeom>
          <a:noFill/>
        </p:spPr>
        <p:txBody>
          <a:bodyPr wrap="square" lIns="162519" tIns="81259" rIns="162519" bIns="81259" rtlCol="0">
            <a:spAutoFit/>
          </a:bodyPr>
          <a:lstStyle>
            <a:defPPr>
              <a:defRPr lang="zh-CN"/>
            </a:defPPr>
            <a:lvl1pPr algn="ctr">
              <a:defRPr sz="11500" b="1">
                <a:gradFill>
                  <a:gsLst>
                    <a:gs pos="0">
                      <a:srgbClr val="00B0F0"/>
                    </a:gs>
                    <a:gs pos="100000">
                      <a:schemeClr val="tx2">
                        <a:lumMod val="50000"/>
                      </a:schemeClr>
                    </a:gs>
                  </a:gsLst>
                  <a:lin ang="2400000" scaled="0"/>
                </a:gradFill>
                <a:effectLst>
                  <a:outerShdw blurRad="317500" dist="165100" dir="2700000" algn="tl" rotWithShape="0">
                    <a:prstClr val="black">
                      <a:alpha val="60000"/>
                    </a:prstClr>
                  </a:outerShdw>
                </a:effectLst>
                <a:latin typeface="Yuanti SC" charset="-122"/>
                <a:ea typeface="Yuanti SC" charset="-122"/>
                <a:cs typeface="Yuanti SC" charset="-122"/>
              </a:defRPr>
            </a:lvl1pPr>
          </a:lstStyle>
          <a:p>
            <a:r>
              <a:rPr lang="zh-CN" altLang="en-US" sz="5865" b="0" dirty="0">
                <a:solidFill>
                  <a:schemeClr val="bg1"/>
                </a:solidFill>
                <a:effectLst>
                  <a:outerShdw sx="1000" sy="1000" algn="tl" rotWithShape="0">
                    <a:prstClr val="black"/>
                  </a:outerShdw>
                </a:effectLst>
                <a:latin typeface="Source Han Sans CN"/>
                <a:ea typeface="微软雅黑" panose="020B0503020204020204" pitchFamily="34" charset="-122"/>
                <a:sym typeface="Source Han Sans CN"/>
              </a:rPr>
              <a:t>南京大学计划书</a:t>
            </a:r>
          </a:p>
        </p:txBody>
      </p:sp>
      <p:sp>
        <p:nvSpPr>
          <p:cNvPr id="26" name="文本框 25"/>
          <p:cNvSpPr txBox="1"/>
          <p:nvPr/>
        </p:nvSpPr>
        <p:spPr>
          <a:xfrm>
            <a:off x="1530985" y="4342539"/>
            <a:ext cx="4765675" cy="338554"/>
          </a:xfrm>
          <a:prstGeom prst="rect">
            <a:avLst/>
          </a:prstGeom>
          <a:noFill/>
          <a:ln>
            <a:noFill/>
          </a:ln>
        </p:spPr>
        <p:txBody>
          <a:bodyPr wrap="square">
            <a:spAutoFit/>
          </a:bodyPr>
          <a:lstStyle/>
          <a:p>
            <a:r>
              <a:rPr lang="zh-CN" altLang="en-US" sz="16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ource Han Sans CN"/>
              </a:rPr>
              <a:t>汇报人：小北     汇报时间：</a:t>
            </a:r>
            <a:r>
              <a:rPr lang="en-US" altLang="zh-CN" sz="16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ource Han Sans CN"/>
              </a:rPr>
              <a:t>XX</a:t>
            </a:r>
            <a:r>
              <a:rPr lang="zh-CN" altLang="en-US" sz="16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ource Han Sans CN"/>
              </a:rPr>
              <a:t>年</a:t>
            </a:r>
            <a:r>
              <a:rPr lang="en-US" altLang="zh-CN" sz="16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ource Han Sans CN"/>
              </a:rPr>
              <a:t>XX</a:t>
            </a:r>
            <a:r>
              <a:rPr lang="zh-CN" altLang="en-US" sz="16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ource Han Sans CN"/>
              </a:rPr>
              <a:t>月</a:t>
            </a:r>
          </a:p>
        </p:txBody>
      </p:sp>
      <p:sp>
        <p:nvSpPr>
          <p:cNvPr id="23" name="矩形 17"/>
          <p:cNvSpPr/>
          <p:nvPr/>
        </p:nvSpPr>
        <p:spPr>
          <a:xfrm>
            <a:off x="10439824" y="4728099"/>
            <a:ext cx="2474636" cy="2531570"/>
          </a:xfrm>
          <a:custGeom>
            <a:avLst/>
            <a:gdLst>
              <a:gd name="connsiteX0" fmla="*/ 0 w 2286000"/>
              <a:gd name="connsiteY0" fmla="*/ 0 h 1277144"/>
              <a:gd name="connsiteX1" fmla="*/ 2286000 w 2286000"/>
              <a:gd name="connsiteY1" fmla="*/ 0 h 1277144"/>
              <a:gd name="connsiteX2" fmla="*/ 2286000 w 2286000"/>
              <a:gd name="connsiteY2" fmla="*/ 1277144 h 1277144"/>
              <a:gd name="connsiteX3" fmla="*/ 0 w 2286000"/>
              <a:gd name="connsiteY3" fmla="*/ 1277144 h 1277144"/>
              <a:gd name="connsiteX4" fmla="*/ 0 w 2286000"/>
              <a:gd name="connsiteY4" fmla="*/ 0 h 1277144"/>
              <a:gd name="connsiteX0-1" fmla="*/ 809625 w 2286000"/>
              <a:gd name="connsiteY0-2" fmla="*/ 9525 h 1277144"/>
              <a:gd name="connsiteX1-3" fmla="*/ 2286000 w 2286000"/>
              <a:gd name="connsiteY1-4" fmla="*/ 0 h 1277144"/>
              <a:gd name="connsiteX2-5" fmla="*/ 2286000 w 2286000"/>
              <a:gd name="connsiteY2-6" fmla="*/ 1277144 h 1277144"/>
              <a:gd name="connsiteX3-7" fmla="*/ 0 w 2286000"/>
              <a:gd name="connsiteY3-8" fmla="*/ 1277144 h 1277144"/>
              <a:gd name="connsiteX4-9" fmla="*/ 809625 w 2286000"/>
              <a:gd name="connsiteY4-10" fmla="*/ 9525 h 1277144"/>
              <a:gd name="connsiteX0-11" fmla="*/ 809625 w 2286000"/>
              <a:gd name="connsiteY0-12" fmla="*/ 0 h 1267619"/>
              <a:gd name="connsiteX1-13" fmla="*/ 1619250 w 2286000"/>
              <a:gd name="connsiteY1-14" fmla="*/ 19050 h 1267619"/>
              <a:gd name="connsiteX2-15" fmla="*/ 2286000 w 2286000"/>
              <a:gd name="connsiteY2-16" fmla="*/ 1267619 h 1267619"/>
              <a:gd name="connsiteX3-17" fmla="*/ 0 w 2286000"/>
              <a:gd name="connsiteY3-18" fmla="*/ 1267619 h 1267619"/>
              <a:gd name="connsiteX4-19" fmla="*/ 809625 w 2286000"/>
              <a:gd name="connsiteY4-20" fmla="*/ 0 h 1267619"/>
              <a:gd name="connsiteX0-21" fmla="*/ 1333500 w 2809875"/>
              <a:gd name="connsiteY0-22" fmla="*/ 0 h 1277144"/>
              <a:gd name="connsiteX1-23" fmla="*/ 2143125 w 2809875"/>
              <a:gd name="connsiteY1-24" fmla="*/ 19050 h 1277144"/>
              <a:gd name="connsiteX2-25" fmla="*/ 2809875 w 2809875"/>
              <a:gd name="connsiteY2-26" fmla="*/ 1267619 h 1277144"/>
              <a:gd name="connsiteX3-27" fmla="*/ 0 w 2809875"/>
              <a:gd name="connsiteY3-28" fmla="*/ 1277144 h 1277144"/>
              <a:gd name="connsiteX4-29" fmla="*/ 1333500 w 2809875"/>
              <a:gd name="connsiteY4-30" fmla="*/ 0 h 1277144"/>
              <a:gd name="connsiteX0-31" fmla="*/ 1333500 w 2143125"/>
              <a:gd name="connsiteY0-32" fmla="*/ 0 h 1277144"/>
              <a:gd name="connsiteX1-33" fmla="*/ 2143125 w 2143125"/>
              <a:gd name="connsiteY1-34" fmla="*/ 19050 h 1277144"/>
              <a:gd name="connsiteX2-35" fmla="*/ 962025 w 2143125"/>
              <a:gd name="connsiteY2-36" fmla="*/ 1277144 h 1277144"/>
              <a:gd name="connsiteX3-37" fmla="*/ 0 w 2143125"/>
              <a:gd name="connsiteY3-38" fmla="*/ 1277144 h 1277144"/>
              <a:gd name="connsiteX4-39" fmla="*/ 1333500 w 2143125"/>
              <a:gd name="connsiteY4-40" fmla="*/ 0 h 1277144"/>
              <a:gd name="connsiteX0-41" fmla="*/ 1333500 w 2171700"/>
              <a:gd name="connsiteY0-42" fmla="*/ 0 h 1277144"/>
              <a:gd name="connsiteX1-43" fmla="*/ 2171700 w 2171700"/>
              <a:gd name="connsiteY1-44" fmla="*/ 0 h 1277144"/>
              <a:gd name="connsiteX2-45" fmla="*/ 962025 w 2171700"/>
              <a:gd name="connsiteY2-46" fmla="*/ 1277144 h 1277144"/>
              <a:gd name="connsiteX3-47" fmla="*/ 0 w 2171700"/>
              <a:gd name="connsiteY3-48" fmla="*/ 1277144 h 1277144"/>
              <a:gd name="connsiteX4-49" fmla="*/ 1333500 w 2171700"/>
              <a:gd name="connsiteY4-50" fmla="*/ 0 h 1277144"/>
              <a:gd name="connsiteX0-51" fmla="*/ 1333500 w 2171700"/>
              <a:gd name="connsiteY0-52" fmla="*/ 0 h 1277144"/>
              <a:gd name="connsiteX1-53" fmla="*/ 2171700 w 2171700"/>
              <a:gd name="connsiteY1-54" fmla="*/ 0 h 1277144"/>
              <a:gd name="connsiteX2-55" fmla="*/ 923925 w 2171700"/>
              <a:gd name="connsiteY2-56" fmla="*/ 1277144 h 1277144"/>
              <a:gd name="connsiteX3-57" fmla="*/ 0 w 2171700"/>
              <a:gd name="connsiteY3-58" fmla="*/ 1277144 h 1277144"/>
              <a:gd name="connsiteX4-59" fmla="*/ 1333500 w 2171700"/>
              <a:gd name="connsiteY4-60" fmla="*/ 0 h 1277144"/>
              <a:gd name="connsiteX0-61" fmla="*/ 1276350 w 2114550"/>
              <a:gd name="connsiteY0-62" fmla="*/ 0 h 1277144"/>
              <a:gd name="connsiteX1-63" fmla="*/ 2114550 w 2114550"/>
              <a:gd name="connsiteY1-64" fmla="*/ 0 h 1277144"/>
              <a:gd name="connsiteX2-65" fmla="*/ 866775 w 2114550"/>
              <a:gd name="connsiteY2-66" fmla="*/ 1277144 h 1277144"/>
              <a:gd name="connsiteX3-67" fmla="*/ 0 w 2114550"/>
              <a:gd name="connsiteY3-68" fmla="*/ 1277144 h 1277144"/>
              <a:gd name="connsiteX4-69" fmla="*/ 1276350 w 2114550"/>
              <a:gd name="connsiteY4-70" fmla="*/ 0 h 1277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14550" h="1277144">
                <a:moveTo>
                  <a:pt x="1276350" y="0"/>
                </a:moveTo>
                <a:lnTo>
                  <a:pt x="2114550" y="0"/>
                </a:lnTo>
                <a:lnTo>
                  <a:pt x="866775" y="1277144"/>
                </a:lnTo>
                <a:lnTo>
                  <a:pt x="0" y="1277144"/>
                </a:lnTo>
                <a:lnTo>
                  <a:pt x="1276350" y="0"/>
                </a:lnTo>
                <a:close/>
              </a:path>
            </a:pathLst>
          </a:cu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45" dirty="0">
              <a:solidFill>
                <a:schemeClr val="accent6">
                  <a:lumMod val="50000"/>
                </a:schemeClr>
              </a:solidFill>
              <a:latin typeface="Source Han Sans CN"/>
              <a:ea typeface="微软雅黑" panose="020B0503020204020204" pitchFamily="34" charset="-122"/>
              <a:sym typeface="Source Han Sans CN"/>
            </a:endParaRPr>
          </a:p>
        </p:txBody>
      </p:sp>
      <p:sp>
        <p:nvSpPr>
          <p:cNvPr id="24" name="流程图: 数据 8"/>
          <p:cNvSpPr/>
          <p:nvPr/>
        </p:nvSpPr>
        <p:spPr>
          <a:xfrm>
            <a:off x="-1124462" y="-1827668"/>
            <a:ext cx="2643914" cy="43536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54596"/>
              <a:gd name="connsiteY0-2" fmla="*/ 6439 h 10000"/>
              <a:gd name="connsiteX1-3" fmla="*/ 46596 w 54596"/>
              <a:gd name="connsiteY1-4" fmla="*/ 0 h 10000"/>
              <a:gd name="connsiteX2-5" fmla="*/ 54596 w 54596"/>
              <a:gd name="connsiteY2-6" fmla="*/ 0 h 10000"/>
              <a:gd name="connsiteX3-7" fmla="*/ 52596 w 54596"/>
              <a:gd name="connsiteY3-8" fmla="*/ 10000 h 10000"/>
              <a:gd name="connsiteX4-9" fmla="*/ 0 w 54596"/>
              <a:gd name="connsiteY4-10" fmla="*/ 6439 h 10000"/>
              <a:gd name="connsiteX0-11" fmla="*/ 0 w 54596"/>
              <a:gd name="connsiteY0-12" fmla="*/ 6439 h 10000"/>
              <a:gd name="connsiteX1-13" fmla="*/ 47730 w 54596"/>
              <a:gd name="connsiteY1-14" fmla="*/ 214 h 10000"/>
              <a:gd name="connsiteX2-15" fmla="*/ 54596 w 54596"/>
              <a:gd name="connsiteY2-16" fmla="*/ 0 h 10000"/>
              <a:gd name="connsiteX3-17" fmla="*/ 52596 w 54596"/>
              <a:gd name="connsiteY3-18" fmla="*/ 10000 h 10000"/>
              <a:gd name="connsiteX4-19" fmla="*/ 0 w 54596"/>
              <a:gd name="connsiteY4-20" fmla="*/ 6439 h 10000"/>
              <a:gd name="connsiteX0-21" fmla="*/ 0 w 54596"/>
              <a:gd name="connsiteY0-22" fmla="*/ 6439 h 6439"/>
              <a:gd name="connsiteX1-23" fmla="*/ 47730 w 54596"/>
              <a:gd name="connsiteY1-24" fmla="*/ 214 h 6439"/>
              <a:gd name="connsiteX2-25" fmla="*/ 54596 w 54596"/>
              <a:gd name="connsiteY2-26" fmla="*/ 0 h 6439"/>
              <a:gd name="connsiteX3-27" fmla="*/ 7055 w 54596"/>
              <a:gd name="connsiteY3-28" fmla="*/ 6391 h 6439"/>
              <a:gd name="connsiteX4-29" fmla="*/ 0 w 54596"/>
              <a:gd name="connsiteY4-30" fmla="*/ 6439 h 6439"/>
              <a:gd name="connsiteX0-31" fmla="*/ 0 w 10277"/>
              <a:gd name="connsiteY0-32" fmla="*/ 9963 h 9963"/>
              <a:gd name="connsiteX1-33" fmla="*/ 8742 w 10277"/>
              <a:gd name="connsiteY1-34" fmla="*/ 295 h 9963"/>
              <a:gd name="connsiteX2-35" fmla="*/ 10277 w 10277"/>
              <a:gd name="connsiteY2-36" fmla="*/ 0 h 9963"/>
              <a:gd name="connsiteX3-37" fmla="*/ 1292 w 10277"/>
              <a:gd name="connsiteY3-38" fmla="*/ 9888 h 9963"/>
              <a:gd name="connsiteX4-39" fmla="*/ 0 w 10277"/>
              <a:gd name="connsiteY4-40" fmla="*/ 9963 h 9963"/>
              <a:gd name="connsiteX0-41" fmla="*/ 0 w 10000"/>
              <a:gd name="connsiteY0-42" fmla="*/ 10000 h 10000"/>
              <a:gd name="connsiteX1-43" fmla="*/ 8506 w 10000"/>
              <a:gd name="connsiteY1-44" fmla="*/ 296 h 10000"/>
              <a:gd name="connsiteX2-45" fmla="*/ 10000 w 10000"/>
              <a:gd name="connsiteY2-46" fmla="*/ 0 h 10000"/>
              <a:gd name="connsiteX3-47" fmla="*/ 1324 w 10000"/>
              <a:gd name="connsiteY3-48" fmla="*/ 9962 h 10000"/>
              <a:gd name="connsiteX4-49" fmla="*/ 0 w 10000"/>
              <a:gd name="connsiteY4-5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10000"/>
                </a:moveTo>
                <a:lnTo>
                  <a:pt x="8506" y="296"/>
                </a:lnTo>
                <a:lnTo>
                  <a:pt x="10000" y="0"/>
                </a:lnTo>
                <a:lnTo>
                  <a:pt x="1324" y="9962"/>
                </a:lnTo>
                <a:lnTo>
                  <a:pt x="0" y="10000"/>
                </a:lnTo>
                <a:close/>
              </a:path>
            </a:pathLst>
          </a:custGeom>
          <a:solidFill>
            <a:srgbClr val="0B31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solidFill>
                <a:schemeClr val="accent6">
                  <a:lumMod val="50000"/>
                </a:schemeClr>
              </a:solidFill>
              <a:latin typeface="Source Han Sans CN"/>
              <a:ea typeface="微软雅黑" panose="020B0503020204020204" pitchFamily="34" charset="-122"/>
              <a:sym typeface="Source Han Sans CN"/>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63128" y="222292"/>
            <a:ext cx="958865" cy="1202416"/>
          </a:xfrm>
          <a:prstGeom prst="rect">
            <a:avLst/>
          </a:prstGeom>
        </p:spPr>
      </p:pic>
    </p:spTree>
    <p:extLst>
      <p:ext uri="{BB962C8B-B14F-4D97-AF65-F5344CB8AC3E}">
        <p14:creationId xmlns:p14="http://schemas.microsoft.com/office/powerpoint/2010/main" val="2506817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2"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6" grpId="2"/>
      <p:bldP spid="23"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0" y="1581785"/>
            <a:ext cx="11557635" cy="4005580"/>
            <a:chOff x="0" y="2491"/>
            <a:chExt cx="18201" cy="6308"/>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0" y="2491"/>
              <a:ext cx="8701" cy="5818"/>
            </a:xfrm>
            <a:custGeom>
              <a:avLst/>
              <a:gdLst>
                <a:gd name="connsiteX0" fmla="*/ 0 w 6661521"/>
                <a:gd name="connsiteY0" fmla="*/ 0 h 3694176"/>
                <a:gd name="connsiteX1" fmla="*/ 6661521 w 6661521"/>
                <a:gd name="connsiteY1" fmla="*/ 0 h 3694176"/>
                <a:gd name="connsiteX2" fmla="*/ 6661521 w 6661521"/>
                <a:gd name="connsiteY2" fmla="*/ 3694176 h 3694176"/>
                <a:gd name="connsiteX3" fmla="*/ 0 w 6661521"/>
                <a:gd name="connsiteY3" fmla="*/ 3694176 h 3694176"/>
              </a:gdLst>
              <a:ahLst/>
              <a:cxnLst>
                <a:cxn ang="0">
                  <a:pos x="connsiteX0" y="connsiteY0"/>
                </a:cxn>
                <a:cxn ang="0">
                  <a:pos x="connsiteX1" y="connsiteY1"/>
                </a:cxn>
                <a:cxn ang="0">
                  <a:pos x="connsiteX2" y="connsiteY2"/>
                </a:cxn>
                <a:cxn ang="0">
                  <a:pos x="connsiteX3" y="connsiteY3"/>
                </a:cxn>
              </a:cxnLst>
              <a:rect l="l" t="t" r="r" b="b"/>
              <a:pathLst>
                <a:path w="6661521" h="3694176">
                  <a:moveTo>
                    <a:pt x="0" y="0"/>
                  </a:moveTo>
                  <a:lnTo>
                    <a:pt x="6661521" y="0"/>
                  </a:lnTo>
                  <a:lnTo>
                    <a:pt x="6661521" y="3694176"/>
                  </a:lnTo>
                  <a:lnTo>
                    <a:pt x="0" y="3694176"/>
                  </a:lnTo>
                  <a:close/>
                </a:path>
              </a:pathLst>
            </a:custGeom>
          </p:spPr>
        </p:pic>
        <p:sp>
          <p:nvSpPr>
            <p:cNvPr id="10" name="矩形 9"/>
            <p:cNvSpPr/>
            <p:nvPr/>
          </p:nvSpPr>
          <p:spPr>
            <a:xfrm>
              <a:off x="0" y="2981"/>
              <a:ext cx="1889" cy="5818"/>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11" name="等腰三角形 10"/>
            <p:cNvSpPr/>
            <p:nvPr/>
          </p:nvSpPr>
          <p:spPr>
            <a:xfrm rot="16200000">
              <a:off x="1365" y="8254"/>
              <a:ext cx="526" cy="522"/>
            </a:xfrm>
            <a:custGeom>
              <a:avLst/>
              <a:gdLst>
                <a:gd name="connsiteX0" fmla="*/ 0 w 250352"/>
                <a:gd name="connsiteY0" fmla="*/ 312940 h 312940"/>
                <a:gd name="connsiteX1" fmla="*/ 125176 w 250352"/>
                <a:gd name="connsiteY1" fmla="*/ 0 h 312940"/>
                <a:gd name="connsiteX2" fmla="*/ 250352 w 250352"/>
                <a:gd name="connsiteY2" fmla="*/ 312940 h 312940"/>
                <a:gd name="connsiteX3" fmla="*/ 0 w 250352"/>
                <a:gd name="connsiteY3" fmla="*/ 312940 h 312940"/>
                <a:gd name="connsiteX0-1" fmla="*/ 0 w 250352"/>
                <a:gd name="connsiteY0-2" fmla="*/ 254325 h 254325"/>
                <a:gd name="connsiteX1-3" fmla="*/ 238499 w 250352"/>
                <a:gd name="connsiteY1-4" fmla="*/ 0 h 254325"/>
                <a:gd name="connsiteX2-5" fmla="*/ 250352 w 250352"/>
                <a:gd name="connsiteY2-6" fmla="*/ 254325 h 254325"/>
                <a:gd name="connsiteX3-7" fmla="*/ 0 w 250352"/>
                <a:gd name="connsiteY3-8" fmla="*/ 254325 h 254325"/>
                <a:gd name="connsiteX0-9" fmla="*/ 0 w 250352"/>
                <a:gd name="connsiteY0-10" fmla="*/ 251468 h 251468"/>
                <a:gd name="connsiteX1-11" fmla="*/ 235642 w 250352"/>
                <a:gd name="connsiteY1-12" fmla="*/ 0 h 251468"/>
                <a:gd name="connsiteX2-13" fmla="*/ 250352 w 250352"/>
                <a:gd name="connsiteY2-14" fmla="*/ 251468 h 251468"/>
                <a:gd name="connsiteX3-15" fmla="*/ 0 w 250352"/>
                <a:gd name="connsiteY3-16" fmla="*/ 251468 h 251468"/>
                <a:gd name="connsiteX0-17" fmla="*/ 0 w 250352"/>
                <a:gd name="connsiteY0-18" fmla="*/ 251468 h 251468"/>
                <a:gd name="connsiteX1-19" fmla="*/ 224212 w 250352"/>
                <a:gd name="connsiteY1-20" fmla="*/ 0 h 251468"/>
                <a:gd name="connsiteX2-21" fmla="*/ 250352 w 250352"/>
                <a:gd name="connsiteY2-22" fmla="*/ 251468 h 251468"/>
                <a:gd name="connsiteX3-23" fmla="*/ 0 w 250352"/>
                <a:gd name="connsiteY3-24" fmla="*/ 251468 h 251468"/>
                <a:gd name="connsiteX0-25" fmla="*/ 0 w 250352"/>
                <a:gd name="connsiteY0-26" fmla="*/ 248755 h 248755"/>
                <a:gd name="connsiteX1-27" fmla="*/ 235065 w 250352"/>
                <a:gd name="connsiteY1-28" fmla="*/ 0 h 248755"/>
                <a:gd name="connsiteX2-29" fmla="*/ 250352 w 250352"/>
                <a:gd name="connsiteY2-30" fmla="*/ 248755 h 248755"/>
                <a:gd name="connsiteX3-31" fmla="*/ 0 w 250352"/>
                <a:gd name="connsiteY3-32" fmla="*/ 248755 h 248755"/>
                <a:gd name="connsiteX0-33" fmla="*/ 0 w 250352"/>
                <a:gd name="connsiteY0-34" fmla="*/ 248755 h 248755"/>
                <a:gd name="connsiteX1-35" fmla="*/ 237778 w 250352"/>
                <a:gd name="connsiteY1-36" fmla="*/ 0 h 248755"/>
                <a:gd name="connsiteX2-37" fmla="*/ 250352 w 250352"/>
                <a:gd name="connsiteY2-38" fmla="*/ 248755 h 248755"/>
                <a:gd name="connsiteX3-39" fmla="*/ 0 w 250352"/>
                <a:gd name="connsiteY3-40" fmla="*/ 248755 h 248755"/>
                <a:gd name="connsiteX0-41" fmla="*/ 0 w 250352"/>
                <a:gd name="connsiteY0-42" fmla="*/ 248755 h 248755"/>
                <a:gd name="connsiteX1-43" fmla="*/ 235065 w 250352"/>
                <a:gd name="connsiteY1-44" fmla="*/ 0 h 248755"/>
                <a:gd name="connsiteX2-45" fmla="*/ 250352 w 250352"/>
                <a:gd name="connsiteY2-46" fmla="*/ 248755 h 248755"/>
                <a:gd name="connsiteX3-47" fmla="*/ 0 w 250352"/>
                <a:gd name="connsiteY3-48" fmla="*/ 248755 h 248755"/>
              </a:gdLst>
              <a:ahLst/>
              <a:cxnLst>
                <a:cxn ang="0">
                  <a:pos x="connsiteX0-1" y="connsiteY0-2"/>
                </a:cxn>
                <a:cxn ang="0">
                  <a:pos x="connsiteX1-3" y="connsiteY1-4"/>
                </a:cxn>
                <a:cxn ang="0">
                  <a:pos x="connsiteX2-5" y="connsiteY2-6"/>
                </a:cxn>
                <a:cxn ang="0">
                  <a:pos x="connsiteX3-7" y="connsiteY3-8"/>
                </a:cxn>
              </a:cxnLst>
              <a:rect l="l" t="t" r="r" b="b"/>
              <a:pathLst>
                <a:path w="250352" h="248755">
                  <a:moveTo>
                    <a:pt x="0" y="248755"/>
                  </a:moveTo>
                  <a:lnTo>
                    <a:pt x="235065" y="0"/>
                  </a:lnTo>
                  <a:lnTo>
                    <a:pt x="250352" y="248755"/>
                  </a:lnTo>
                  <a:lnTo>
                    <a:pt x="0" y="248755"/>
                  </a:lnTo>
                  <a:close/>
                </a:path>
              </a:pathLst>
            </a:custGeom>
            <a:solidFill>
              <a:srgbClr val="0B3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9" name="矩形 8"/>
            <p:cNvSpPr/>
            <p:nvPr/>
          </p:nvSpPr>
          <p:spPr>
            <a:xfrm>
              <a:off x="1367" y="2491"/>
              <a:ext cx="10254" cy="5818"/>
            </a:xfrm>
            <a:custGeom>
              <a:avLst/>
              <a:gdLst>
                <a:gd name="connsiteX0" fmla="*/ 0 w 5880899"/>
                <a:gd name="connsiteY0" fmla="*/ 0 h 2770632"/>
                <a:gd name="connsiteX1" fmla="*/ 5880899 w 5880899"/>
                <a:gd name="connsiteY1" fmla="*/ 0 h 2770632"/>
                <a:gd name="connsiteX2" fmla="*/ 5880899 w 5880899"/>
                <a:gd name="connsiteY2" fmla="*/ 2770632 h 2770632"/>
                <a:gd name="connsiteX3" fmla="*/ 0 w 5880899"/>
                <a:gd name="connsiteY3" fmla="*/ 2770632 h 2770632"/>
                <a:gd name="connsiteX4" fmla="*/ 0 w 5880899"/>
                <a:gd name="connsiteY4" fmla="*/ 0 h 2770632"/>
                <a:gd name="connsiteX0-1" fmla="*/ 0 w 5880899"/>
                <a:gd name="connsiteY0-2" fmla="*/ 0 h 2770632"/>
                <a:gd name="connsiteX1-3" fmla="*/ 5880899 w 5880899"/>
                <a:gd name="connsiteY1-4" fmla="*/ 0 h 2770632"/>
                <a:gd name="connsiteX2-5" fmla="*/ 4955989 w 5880899"/>
                <a:gd name="connsiteY2-6" fmla="*/ 2770632 h 2770632"/>
                <a:gd name="connsiteX3-7" fmla="*/ 0 w 5880899"/>
                <a:gd name="connsiteY3-8" fmla="*/ 2770632 h 2770632"/>
                <a:gd name="connsiteX4-9" fmla="*/ 0 w 5880899"/>
                <a:gd name="connsiteY4-10" fmla="*/ 0 h 27706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0899" h="2770632">
                  <a:moveTo>
                    <a:pt x="0" y="0"/>
                  </a:moveTo>
                  <a:lnTo>
                    <a:pt x="5880899" y="0"/>
                  </a:lnTo>
                  <a:lnTo>
                    <a:pt x="4955989" y="2770632"/>
                  </a:lnTo>
                  <a:lnTo>
                    <a:pt x="0" y="2770632"/>
                  </a:lnTo>
                  <a:lnTo>
                    <a:pt x="0"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Source Han Sans CN"/>
                <a:ea typeface="微软雅黑" panose="020B0503020204020204" pitchFamily="34" charset="-122"/>
                <a:sym typeface="Source Han Sans CN"/>
              </a:endParaRPr>
            </a:p>
          </p:txBody>
        </p:sp>
      </p:grpSp>
      <p:cxnSp>
        <p:nvCxnSpPr>
          <p:cNvPr id="19" name="直接连接符 18"/>
          <p:cNvCxnSpPr/>
          <p:nvPr/>
        </p:nvCxnSpPr>
        <p:spPr>
          <a:xfrm>
            <a:off x="1531265" y="4094276"/>
            <a:ext cx="5021044" cy="0"/>
          </a:xfrm>
          <a:prstGeom prst="line">
            <a:avLst/>
          </a:prstGeom>
          <a:ln w="19050">
            <a:solidFill>
              <a:srgbClr val="A2A5B8"/>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406167" y="4164283"/>
            <a:ext cx="5021045" cy="380425"/>
          </a:xfrm>
          <a:prstGeom prst="rect">
            <a:avLst/>
          </a:prstGeom>
        </p:spPr>
        <p:txBody>
          <a:bodyPr wrap="square">
            <a:spAutoFit/>
          </a:bodyPr>
          <a:lstStyle/>
          <a:p>
            <a:pPr marL="0" marR="0" lvl="0" indent="0" algn="dist" defTabSz="457200" rtl="0" eaLnBrk="1" fontAlgn="auto" latinLnBrk="0" hangingPunct="1">
              <a:lnSpc>
                <a:spcPct val="114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08D4B"/>
                </a:solidFill>
                <a:effectLst/>
                <a:uLnTx/>
                <a:uFillTx/>
                <a:latin typeface="Century Gothic" panose="020B0502020202020204" pitchFamily="34" charset="0"/>
                <a:ea typeface="等线" panose="02010600030101010101" pitchFamily="2" charset="-122"/>
                <a:cs typeface="+mn-cs"/>
              </a:rPr>
              <a:t>COMPANY PROFILE</a:t>
            </a:r>
          </a:p>
        </p:txBody>
      </p:sp>
      <p:sp>
        <p:nvSpPr>
          <p:cNvPr id="33" name="矩形 32"/>
          <p:cNvSpPr/>
          <p:nvPr/>
        </p:nvSpPr>
        <p:spPr>
          <a:xfrm>
            <a:off x="1576985" y="2895638"/>
            <a:ext cx="5021044" cy="1198880"/>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7200" b="1" dirty="0">
                <a:solidFill>
                  <a:schemeClr val="bg1"/>
                </a:solidFill>
                <a:effectLst>
                  <a:outerShdw blurRad="50800" dist="165100" algn="l" rotWithShape="0">
                    <a:prstClr val="black">
                      <a:alpha val="40000"/>
                    </a:prstClr>
                  </a:outerShdw>
                </a:effectLst>
                <a:latin typeface="方正准圆简体" panose="02010601030101010101" pitchFamily="2" charset="-122"/>
                <a:ea typeface="方正准圆简体" panose="02010601030101010101" pitchFamily="2" charset="-122"/>
              </a:rPr>
              <a:t>企业介绍</a:t>
            </a:r>
          </a:p>
        </p:txBody>
      </p:sp>
      <p:sp>
        <p:nvSpPr>
          <p:cNvPr id="14" name="文本框 20"/>
          <p:cNvSpPr txBox="1"/>
          <p:nvPr/>
        </p:nvSpPr>
        <p:spPr>
          <a:xfrm flipH="1">
            <a:off x="1561742" y="1866019"/>
            <a:ext cx="5021046" cy="923330"/>
          </a:xfrm>
          <a:prstGeom prst="rect">
            <a:avLst/>
          </a:prstGeom>
          <a:noFill/>
          <a:effectLst>
            <a:outerShdw blurRad="50800" dist="101600" dir="2700000" algn="tl" rotWithShape="0">
              <a:prstClr val="black">
                <a:alpha val="40000"/>
              </a:prstClr>
            </a:outerShdw>
          </a:effectLst>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defRPr/>
            </a:pPr>
            <a:r>
              <a:rPr lang="en-US" altLang="zh-CN" sz="5400" spc="300" dirty="0">
                <a:solidFill>
                  <a:srgbClr val="F08D4B"/>
                </a:solidFill>
                <a:latin typeface="Century Gothic" panose="020B0502020202020204" pitchFamily="34" charset="0"/>
                <a:ea typeface="等线" panose="02010600030101010101" pitchFamily="2" charset="-122"/>
              </a:rPr>
              <a:t>Part One</a:t>
            </a:r>
          </a:p>
        </p:txBody>
      </p:sp>
      <p:cxnSp>
        <p:nvCxnSpPr>
          <p:cNvPr id="18" name="直接连接符 17"/>
          <p:cNvCxnSpPr/>
          <p:nvPr/>
        </p:nvCxnSpPr>
        <p:spPr>
          <a:xfrm>
            <a:off x="1576985" y="2789788"/>
            <a:ext cx="5021044" cy="0"/>
          </a:xfrm>
          <a:prstGeom prst="line">
            <a:avLst/>
          </a:prstGeom>
          <a:ln w="19050">
            <a:solidFill>
              <a:srgbClr val="A2A5B8"/>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fltVal val="0"/>
                                          </p:val>
                                        </p:tav>
                                        <p:tav tm="100000">
                                          <p:val>
                                            <p:strVal val="#ppt_h"/>
                                          </p:val>
                                        </p:tav>
                                      </p:tavLst>
                                    </p:anim>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horizontal)">
                                      <p:cBhvr>
                                        <p:cTn id="3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1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矩形 7"/>
          <p:cNvSpPr/>
          <p:nvPr>
            <p:custDataLst>
              <p:tags r:id="rId1"/>
            </p:custDataLst>
          </p:nvPr>
        </p:nvSpPr>
        <p:spPr>
          <a:xfrm>
            <a:off x="1014049" y="52817"/>
            <a:ext cx="165942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rPr>
              <a:t>公司简介</a:t>
            </a:r>
          </a:p>
        </p:txBody>
      </p:sp>
      <p:sp>
        <p:nvSpPr>
          <p:cNvPr id="9" name="PA-矩形 8"/>
          <p:cNvSpPr/>
          <p:nvPr>
            <p:custDataLst>
              <p:tags r:id="rId2"/>
            </p:custDataLst>
          </p:nvPr>
        </p:nvSpPr>
        <p:spPr>
          <a:xfrm>
            <a:off x="1014049" y="523067"/>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COMPANY PROFILE</a:t>
            </a:r>
          </a:p>
        </p:txBody>
      </p:sp>
      <p:sp>
        <p:nvSpPr>
          <p:cNvPr id="11" name="矩形 10"/>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grpSp>
        <p:nvGrpSpPr>
          <p:cNvPr id="13" name="组合 12"/>
          <p:cNvGrpSpPr/>
          <p:nvPr/>
        </p:nvGrpSpPr>
        <p:grpSpPr>
          <a:xfrm>
            <a:off x="217540" y="1"/>
            <a:ext cx="730741" cy="812800"/>
            <a:chOff x="117754" y="1"/>
            <a:chExt cx="730741" cy="812800"/>
          </a:xfrm>
        </p:grpSpPr>
        <p:sp>
          <p:nvSpPr>
            <p:cNvPr id="14" name="矩形 13"/>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5" name="文本框 14"/>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01</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66" name="îŝḷîḓé-Rectangle 2"/>
          <p:cNvSpPr/>
          <p:nvPr/>
        </p:nvSpPr>
        <p:spPr>
          <a:xfrm>
            <a:off x="2896977" y="1868557"/>
            <a:ext cx="1980309" cy="1823272"/>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7" name="图片占位符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8682" y="1868170"/>
            <a:ext cx="3102596" cy="3562985"/>
          </a:xfrm>
          <a:custGeom>
            <a:avLst/>
            <a:gdLst>
              <a:gd name="connsiteX0" fmla="*/ 0 w 2996986"/>
              <a:gd name="connsiteY0" fmla="*/ 0 h 2996986"/>
              <a:gd name="connsiteX1" fmla="*/ 2996986 w 2996986"/>
              <a:gd name="connsiteY1" fmla="*/ 0 h 2996986"/>
              <a:gd name="connsiteX2" fmla="*/ 2996986 w 2996986"/>
              <a:gd name="connsiteY2" fmla="*/ 2996986 h 2996986"/>
              <a:gd name="connsiteX3" fmla="*/ 0 w 2996986"/>
              <a:gd name="connsiteY3" fmla="*/ 2996986 h 2996986"/>
            </a:gdLst>
            <a:ahLst/>
            <a:cxnLst>
              <a:cxn ang="0">
                <a:pos x="connsiteX0" y="connsiteY0"/>
              </a:cxn>
              <a:cxn ang="0">
                <a:pos x="connsiteX1" y="connsiteY1"/>
              </a:cxn>
              <a:cxn ang="0">
                <a:pos x="connsiteX2" y="connsiteY2"/>
              </a:cxn>
              <a:cxn ang="0">
                <a:pos x="connsiteX3" y="connsiteY3"/>
              </a:cxn>
            </a:cxnLst>
            <a:rect l="l" t="t" r="r" b="b"/>
            <a:pathLst>
              <a:path w="2996986" h="2996986">
                <a:moveTo>
                  <a:pt x="0" y="0"/>
                </a:moveTo>
                <a:lnTo>
                  <a:pt x="2996986" y="0"/>
                </a:lnTo>
                <a:lnTo>
                  <a:pt x="2996986" y="2996986"/>
                </a:lnTo>
                <a:lnTo>
                  <a:pt x="0" y="2996986"/>
                </a:lnTo>
                <a:close/>
              </a:path>
            </a:pathLst>
          </a:custGeom>
        </p:spPr>
      </p:pic>
      <p:sp>
        <p:nvSpPr>
          <p:cNvPr id="68" name="îŝḷîḓé-Rectangle 5"/>
          <p:cNvSpPr/>
          <p:nvPr/>
        </p:nvSpPr>
        <p:spPr>
          <a:xfrm>
            <a:off x="948281" y="5185567"/>
            <a:ext cx="468555" cy="468555"/>
          </a:xfrm>
          <a:prstGeom prst="rect">
            <a:avLst/>
          </a:prstGeom>
          <a:noFill/>
          <a:ln w="57150">
            <a:solidFill>
              <a:srgbClr val="F08D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îŝḷîḓé-Rectangle 8"/>
          <p:cNvSpPr/>
          <p:nvPr/>
        </p:nvSpPr>
        <p:spPr>
          <a:xfrm>
            <a:off x="5498507" y="3554243"/>
            <a:ext cx="503918" cy="503918"/>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 name="îŝḷîḓé-Rectangle 9"/>
          <p:cNvSpPr/>
          <p:nvPr/>
        </p:nvSpPr>
        <p:spPr>
          <a:xfrm>
            <a:off x="5498507" y="4615489"/>
            <a:ext cx="503918" cy="503918"/>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îŝḷîḓé-Rectangle 14"/>
          <p:cNvSpPr/>
          <p:nvPr/>
        </p:nvSpPr>
        <p:spPr>
          <a:xfrm>
            <a:off x="8429612" y="3554243"/>
            <a:ext cx="503918" cy="50391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îŝḷîḓé-Rectangle 15"/>
          <p:cNvSpPr/>
          <p:nvPr/>
        </p:nvSpPr>
        <p:spPr>
          <a:xfrm>
            <a:off x="8429612" y="4615489"/>
            <a:ext cx="503918" cy="50391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矩形 72"/>
          <p:cNvSpPr/>
          <p:nvPr/>
        </p:nvSpPr>
        <p:spPr>
          <a:xfrm>
            <a:off x="6011950" y="3442641"/>
            <a:ext cx="2088652" cy="694421"/>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74" name="矩形 73"/>
          <p:cNvSpPr/>
          <p:nvPr/>
        </p:nvSpPr>
        <p:spPr>
          <a:xfrm>
            <a:off x="8943055" y="3442641"/>
            <a:ext cx="2088652" cy="694421"/>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75" name="矩形 74"/>
          <p:cNvSpPr/>
          <p:nvPr/>
        </p:nvSpPr>
        <p:spPr>
          <a:xfrm>
            <a:off x="6011950" y="4491146"/>
            <a:ext cx="2088652" cy="694421"/>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76" name="矩形 75"/>
          <p:cNvSpPr/>
          <p:nvPr/>
        </p:nvSpPr>
        <p:spPr>
          <a:xfrm>
            <a:off x="8943055" y="4491146"/>
            <a:ext cx="2088652" cy="694421"/>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78" name="矩形 77"/>
          <p:cNvSpPr/>
          <p:nvPr/>
        </p:nvSpPr>
        <p:spPr>
          <a:xfrm>
            <a:off x="5498508" y="2221220"/>
            <a:ext cx="5533200" cy="694421"/>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点击输入简要文字内容，文字内容需概括精炼，言简意赅的说明分项内容言简意赅的说明分项内容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79" name="矩形 78"/>
          <p:cNvSpPr/>
          <p:nvPr/>
        </p:nvSpPr>
        <p:spPr>
          <a:xfrm>
            <a:off x="5480718" y="1554102"/>
            <a:ext cx="4649992" cy="434030"/>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C2254"/>
                </a:solidFill>
                <a:effectLst/>
                <a:uLnTx/>
                <a:uFillTx/>
                <a:latin typeface="思源黑体 CN Bold" panose="020B0800000000000000" pitchFamily="34" charset="-122"/>
                <a:ea typeface="思源黑体 CN Bold" panose="020B0800000000000000" pitchFamily="34" charset="-122"/>
                <a:cs typeface="+mn-cs"/>
              </a:rPr>
              <a:t>公司简介</a:t>
            </a:r>
            <a:endParaRPr kumimoji="0" lang="zh-CN" altLang="en-US" sz="2000" b="0" i="0" u="none" strike="noStrike" kern="1200" cap="none" spc="300" normalizeH="0" baseline="0" noProof="0" dirty="0">
              <a:ln>
                <a:noFill/>
              </a:ln>
              <a:solidFill>
                <a:srgbClr val="2C2254"/>
              </a:solidFill>
              <a:effectLst/>
              <a:uLnTx/>
              <a:uFillTx/>
              <a:latin typeface="Century Gothic" panose="020B0502020202020204" pitchFamily="34" charset="0"/>
              <a:ea typeface="等线" panose="02010600030101010101" pitchFamily="2" charset="-122"/>
              <a:cs typeface="+mn-cs"/>
            </a:endParaRPr>
          </a:p>
        </p:txBody>
      </p:sp>
      <p:sp>
        <p:nvSpPr>
          <p:cNvPr id="80" name="îŝḷîḓé-Rectangle 8"/>
          <p:cNvSpPr/>
          <p:nvPr/>
        </p:nvSpPr>
        <p:spPr>
          <a:xfrm>
            <a:off x="5616494" y="3676260"/>
            <a:ext cx="267944" cy="257079"/>
          </a:xfrm>
          <a:custGeom>
            <a:avLst/>
            <a:gdLst>
              <a:gd name="connsiteX0" fmla="*/ 427522 w 607356"/>
              <a:gd name="connsiteY0" fmla="*/ 464667 h 582729"/>
              <a:gd name="connsiteX1" fmla="*/ 427522 w 607356"/>
              <a:gd name="connsiteY1" fmla="*/ 557525 h 582729"/>
              <a:gd name="connsiteX2" fmla="*/ 463773 w 607356"/>
              <a:gd name="connsiteY2" fmla="*/ 557525 h 582729"/>
              <a:gd name="connsiteX3" fmla="*/ 463773 w 607356"/>
              <a:gd name="connsiteY3" fmla="*/ 464667 h 582729"/>
              <a:gd name="connsiteX4" fmla="*/ 318672 w 607356"/>
              <a:gd name="connsiteY4" fmla="*/ 407910 h 582729"/>
              <a:gd name="connsiteX5" fmla="*/ 318672 w 607356"/>
              <a:gd name="connsiteY5" fmla="*/ 557525 h 582729"/>
              <a:gd name="connsiteX6" fmla="*/ 354924 w 607356"/>
              <a:gd name="connsiteY6" fmla="*/ 557525 h 582729"/>
              <a:gd name="connsiteX7" fmla="*/ 354924 w 607356"/>
              <a:gd name="connsiteY7" fmla="*/ 407910 h 582729"/>
              <a:gd name="connsiteX8" fmla="*/ 200428 w 607356"/>
              <a:gd name="connsiteY8" fmla="*/ 346511 h 582729"/>
              <a:gd name="connsiteX9" fmla="*/ 200428 w 607356"/>
              <a:gd name="connsiteY9" fmla="*/ 557525 h 582729"/>
              <a:gd name="connsiteX10" fmla="*/ 236584 w 607356"/>
              <a:gd name="connsiteY10" fmla="*/ 557525 h 582729"/>
              <a:gd name="connsiteX11" fmla="*/ 236584 w 607356"/>
              <a:gd name="connsiteY11" fmla="*/ 346511 h 582729"/>
              <a:gd name="connsiteX12" fmla="*/ 82088 w 607356"/>
              <a:gd name="connsiteY12" fmla="*/ 247305 h 582729"/>
              <a:gd name="connsiteX13" fmla="*/ 82088 w 607356"/>
              <a:gd name="connsiteY13" fmla="*/ 557525 h 582729"/>
              <a:gd name="connsiteX14" fmla="*/ 118340 w 607356"/>
              <a:gd name="connsiteY14" fmla="*/ 557525 h 582729"/>
              <a:gd name="connsiteX15" fmla="*/ 118340 w 607356"/>
              <a:gd name="connsiteY15" fmla="*/ 247305 h 582729"/>
              <a:gd name="connsiteX16" fmla="*/ 126248 w 607356"/>
              <a:gd name="connsiteY16" fmla="*/ 108462 h 582729"/>
              <a:gd name="connsiteX17" fmla="*/ 135809 w 607356"/>
              <a:gd name="connsiteY17" fmla="*/ 110203 h 582729"/>
              <a:gd name="connsiteX18" fmla="*/ 466717 w 607356"/>
              <a:gd name="connsiteY18" fmla="*/ 325367 h 582729"/>
              <a:gd name="connsiteX19" fmla="*/ 463111 w 607356"/>
              <a:gd name="connsiteY19" fmla="*/ 306324 h 582729"/>
              <a:gd name="connsiteX20" fmla="*/ 473265 w 607356"/>
              <a:gd name="connsiteY20" fmla="*/ 291638 h 582729"/>
              <a:gd name="connsiteX21" fmla="*/ 487974 w 607356"/>
              <a:gd name="connsiteY21" fmla="*/ 301681 h 582729"/>
              <a:gd name="connsiteX22" fmla="*/ 496894 w 607356"/>
              <a:gd name="connsiteY22" fmla="*/ 349148 h 582729"/>
              <a:gd name="connsiteX23" fmla="*/ 497274 w 607356"/>
              <a:gd name="connsiteY23" fmla="*/ 351232 h 582729"/>
              <a:gd name="connsiteX24" fmla="*/ 497274 w 607356"/>
              <a:gd name="connsiteY24" fmla="*/ 351327 h 582729"/>
              <a:gd name="connsiteX25" fmla="*/ 497274 w 607356"/>
              <a:gd name="connsiteY25" fmla="*/ 352180 h 582729"/>
              <a:gd name="connsiteX26" fmla="*/ 497274 w 607356"/>
              <a:gd name="connsiteY26" fmla="*/ 353033 h 582729"/>
              <a:gd name="connsiteX27" fmla="*/ 497274 w 607356"/>
              <a:gd name="connsiteY27" fmla="*/ 353127 h 582729"/>
              <a:gd name="connsiteX28" fmla="*/ 487025 w 607356"/>
              <a:gd name="connsiteY28" fmla="*/ 364686 h 582729"/>
              <a:gd name="connsiteX29" fmla="*/ 437299 w 607356"/>
              <a:gd name="connsiteY29" fmla="*/ 374161 h 582729"/>
              <a:gd name="connsiteX30" fmla="*/ 434926 w 607356"/>
              <a:gd name="connsiteY30" fmla="*/ 374350 h 582729"/>
              <a:gd name="connsiteX31" fmla="*/ 422495 w 607356"/>
              <a:gd name="connsiteY31" fmla="*/ 364118 h 582729"/>
              <a:gd name="connsiteX32" fmla="*/ 432554 w 607356"/>
              <a:gd name="connsiteY32" fmla="*/ 349338 h 582729"/>
              <a:gd name="connsiteX33" fmla="*/ 451628 w 607356"/>
              <a:gd name="connsiteY33" fmla="*/ 345737 h 582729"/>
              <a:gd name="connsiteX34" fmla="*/ 121954 w 607356"/>
              <a:gd name="connsiteY34" fmla="*/ 131426 h 582729"/>
              <a:gd name="connsiteX35" fmla="*/ 118253 w 607356"/>
              <a:gd name="connsiteY35" fmla="*/ 113898 h 582729"/>
              <a:gd name="connsiteX36" fmla="*/ 126248 w 607356"/>
              <a:gd name="connsiteY36" fmla="*/ 108462 h 582729"/>
              <a:gd name="connsiteX37" fmla="*/ 12622 w 607356"/>
              <a:gd name="connsiteY37" fmla="*/ 0 h 582729"/>
              <a:gd name="connsiteX38" fmla="*/ 25338 w 607356"/>
              <a:gd name="connsiteY38" fmla="*/ 12602 h 582729"/>
              <a:gd name="connsiteX39" fmla="*/ 25338 w 607356"/>
              <a:gd name="connsiteY39" fmla="*/ 557525 h 582729"/>
              <a:gd name="connsiteX40" fmla="*/ 56750 w 607356"/>
              <a:gd name="connsiteY40" fmla="*/ 557525 h 582729"/>
              <a:gd name="connsiteX41" fmla="*/ 56750 w 607356"/>
              <a:gd name="connsiteY41" fmla="*/ 234702 h 582729"/>
              <a:gd name="connsiteX42" fmla="*/ 69466 w 607356"/>
              <a:gd name="connsiteY42" fmla="*/ 222006 h 582729"/>
              <a:gd name="connsiteX43" fmla="*/ 130961 w 607356"/>
              <a:gd name="connsiteY43" fmla="*/ 222006 h 582729"/>
              <a:gd name="connsiteX44" fmla="*/ 143583 w 607356"/>
              <a:gd name="connsiteY44" fmla="*/ 234702 h 582729"/>
              <a:gd name="connsiteX45" fmla="*/ 143583 w 607356"/>
              <a:gd name="connsiteY45" fmla="*/ 557525 h 582729"/>
              <a:gd name="connsiteX46" fmla="*/ 175089 w 607356"/>
              <a:gd name="connsiteY46" fmla="*/ 557525 h 582729"/>
              <a:gd name="connsiteX47" fmla="*/ 175089 w 607356"/>
              <a:gd name="connsiteY47" fmla="*/ 333908 h 582729"/>
              <a:gd name="connsiteX48" fmla="*/ 187711 w 607356"/>
              <a:gd name="connsiteY48" fmla="*/ 321212 h 582729"/>
              <a:gd name="connsiteX49" fmla="*/ 249301 w 607356"/>
              <a:gd name="connsiteY49" fmla="*/ 321212 h 582729"/>
              <a:gd name="connsiteX50" fmla="*/ 261922 w 607356"/>
              <a:gd name="connsiteY50" fmla="*/ 333908 h 582729"/>
              <a:gd name="connsiteX51" fmla="*/ 261922 w 607356"/>
              <a:gd name="connsiteY51" fmla="*/ 557525 h 582729"/>
              <a:gd name="connsiteX52" fmla="*/ 293429 w 607356"/>
              <a:gd name="connsiteY52" fmla="*/ 557525 h 582729"/>
              <a:gd name="connsiteX53" fmla="*/ 293429 w 607356"/>
              <a:gd name="connsiteY53" fmla="*/ 395308 h 582729"/>
              <a:gd name="connsiteX54" fmla="*/ 306051 w 607356"/>
              <a:gd name="connsiteY54" fmla="*/ 382706 h 582729"/>
              <a:gd name="connsiteX55" fmla="*/ 367545 w 607356"/>
              <a:gd name="connsiteY55" fmla="*/ 382706 h 582729"/>
              <a:gd name="connsiteX56" fmla="*/ 380262 w 607356"/>
              <a:gd name="connsiteY56" fmla="*/ 395308 h 582729"/>
              <a:gd name="connsiteX57" fmla="*/ 380262 w 607356"/>
              <a:gd name="connsiteY57" fmla="*/ 557525 h 582729"/>
              <a:gd name="connsiteX58" fmla="*/ 402184 w 607356"/>
              <a:gd name="connsiteY58" fmla="*/ 557525 h 582729"/>
              <a:gd name="connsiteX59" fmla="*/ 402184 w 607356"/>
              <a:gd name="connsiteY59" fmla="*/ 451970 h 582729"/>
              <a:gd name="connsiteX60" fmla="*/ 414900 w 607356"/>
              <a:gd name="connsiteY60" fmla="*/ 439368 h 582729"/>
              <a:gd name="connsiteX61" fmla="*/ 476395 w 607356"/>
              <a:gd name="connsiteY61" fmla="*/ 439368 h 582729"/>
              <a:gd name="connsiteX62" fmla="*/ 489016 w 607356"/>
              <a:gd name="connsiteY62" fmla="*/ 451970 h 582729"/>
              <a:gd name="connsiteX63" fmla="*/ 489016 w 607356"/>
              <a:gd name="connsiteY63" fmla="*/ 557525 h 582729"/>
              <a:gd name="connsiteX64" fmla="*/ 594734 w 607356"/>
              <a:gd name="connsiteY64" fmla="*/ 557525 h 582729"/>
              <a:gd name="connsiteX65" fmla="*/ 607356 w 607356"/>
              <a:gd name="connsiteY65" fmla="*/ 570127 h 582729"/>
              <a:gd name="connsiteX66" fmla="*/ 594734 w 607356"/>
              <a:gd name="connsiteY66" fmla="*/ 582729 h 582729"/>
              <a:gd name="connsiteX67" fmla="*/ 476395 w 607356"/>
              <a:gd name="connsiteY67" fmla="*/ 582729 h 582729"/>
              <a:gd name="connsiteX68" fmla="*/ 414900 w 607356"/>
              <a:gd name="connsiteY68" fmla="*/ 582729 h 582729"/>
              <a:gd name="connsiteX69" fmla="*/ 367545 w 607356"/>
              <a:gd name="connsiteY69" fmla="*/ 582729 h 582729"/>
              <a:gd name="connsiteX70" fmla="*/ 306051 w 607356"/>
              <a:gd name="connsiteY70" fmla="*/ 582729 h 582729"/>
              <a:gd name="connsiteX71" fmla="*/ 249301 w 607356"/>
              <a:gd name="connsiteY71" fmla="*/ 582729 h 582729"/>
              <a:gd name="connsiteX72" fmla="*/ 187711 w 607356"/>
              <a:gd name="connsiteY72" fmla="*/ 582729 h 582729"/>
              <a:gd name="connsiteX73" fmla="*/ 130961 w 607356"/>
              <a:gd name="connsiteY73" fmla="*/ 582729 h 582729"/>
              <a:gd name="connsiteX74" fmla="*/ 69466 w 607356"/>
              <a:gd name="connsiteY74" fmla="*/ 582729 h 582729"/>
              <a:gd name="connsiteX75" fmla="*/ 12622 w 607356"/>
              <a:gd name="connsiteY75" fmla="*/ 582729 h 582729"/>
              <a:gd name="connsiteX76" fmla="*/ 0 w 607356"/>
              <a:gd name="connsiteY76" fmla="*/ 570127 h 582729"/>
              <a:gd name="connsiteX77" fmla="*/ 0 w 607356"/>
              <a:gd name="connsiteY77" fmla="*/ 12602 h 582729"/>
              <a:gd name="connsiteX78" fmla="*/ 12622 w 607356"/>
              <a:gd name="connsiteY78" fmla="*/ 0 h 58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7356" h="582729">
                <a:moveTo>
                  <a:pt x="427522" y="464667"/>
                </a:moveTo>
                <a:lnTo>
                  <a:pt x="427522" y="557525"/>
                </a:lnTo>
                <a:lnTo>
                  <a:pt x="463773" y="557525"/>
                </a:lnTo>
                <a:lnTo>
                  <a:pt x="463773" y="464667"/>
                </a:lnTo>
                <a:close/>
                <a:moveTo>
                  <a:pt x="318672" y="407910"/>
                </a:moveTo>
                <a:lnTo>
                  <a:pt x="318672" y="557525"/>
                </a:lnTo>
                <a:lnTo>
                  <a:pt x="354924" y="557525"/>
                </a:lnTo>
                <a:lnTo>
                  <a:pt x="354924" y="407910"/>
                </a:lnTo>
                <a:close/>
                <a:moveTo>
                  <a:pt x="200428" y="346511"/>
                </a:moveTo>
                <a:lnTo>
                  <a:pt x="200428" y="557525"/>
                </a:lnTo>
                <a:lnTo>
                  <a:pt x="236584" y="557525"/>
                </a:lnTo>
                <a:lnTo>
                  <a:pt x="236584" y="346511"/>
                </a:lnTo>
                <a:close/>
                <a:moveTo>
                  <a:pt x="82088" y="247305"/>
                </a:moveTo>
                <a:lnTo>
                  <a:pt x="82088" y="557525"/>
                </a:lnTo>
                <a:lnTo>
                  <a:pt x="118340" y="557525"/>
                </a:lnTo>
                <a:lnTo>
                  <a:pt x="118340" y="247305"/>
                </a:lnTo>
                <a:close/>
                <a:moveTo>
                  <a:pt x="126248" y="108462"/>
                </a:moveTo>
                <a:cubicBezTo>
                  <a:pt x="129427" y="107787"/>
                  <a:pt x="132867" y="108308"/>
                  <a:pt x="135809" y="110203"/>
                </a:cubicBezTo>
                <a:lnTo>
                  <a:pt x="466717" y="325367"/>
                </a:lnTo>
                <a:lnTo>
                  <a:pt x="463111" y="306324"/>
                </a:lnTo>
                <a:cubicBezTo>
                  <a:pt x="461877" y="299502"/>
                  <a:pt x="466337" y="292870"/>
                  <a:pt x="473265" y="291638"/>
                </a:cubicBezTo>
                <a:cubicBezTo>
                  <a:pt x="480098" y="290312"/>
                  <a:pt x="486740" y="294860"/>
                  <a:pt x="487974" y="301681"/>
                </a:cubicBezTo>
                <a:lnTo>
                  <a:pt x="496894" y="349148"/>
                </a:lnTo>
                <a:cubicBezTo>
                  <a:pt x="497084" y="349811"/>
                  <a:pt x="497179" y="350474"/>
                  <a:pt x="497274" y="351232"/>
                </a:cubicBezTo>
                <a:cubicBezTo>
                  <a:pt x="497274" y="351232"/>
                  <a:pt x="497274" y="351232"/>
                  <a:pt x="497274" y="351327"/>
                </a:cubicBezTo>
                <a:cubicBezTo>
                  <a:pt x="497274" y="351611"/>
                  <a:pt x="497274" y="351896"/>
                  <a:pt x="497274" y="352180"/>
                </a:cubicBezTo>
                <a:cubicBezTo>
                  <a:pt x="497274" y="352464"/>
                  <a:pt x="497274" y="352748"/>
                  <a:pt x="497274" y="353033"/>
                </a:cubicBezTo>
                <a:cubicBezTo>
                  <a:pt x="497274" y="353127"/>
                  <a:pt x="497274" y="353127"/>
                  <a:pt x="497274" y="353127"/>
                </a:cubicBezTo>
                <a:cubicBezTo>
                  <a:pt x="496800" y="358717"/>
                  <a:pt x="492719" y="363549"/>
                  <a:pt x="487025" y="364686"/>
                </a:cubicBezTo>
                <a:lnTo>
                  <a:pt x="437299" y="374161"/>
                </a:lnTo>
                <a:cubicBezTo>
                  <a:pt x="436445" y="374350"/>
                  <a:pt x="435685" y="374350"/>
                  <a:pt x="434926" y="374350"/>
                </a:cubicBezTo>
                <a:cubicBezTo>
                  <a:pt x="428948" y="374350"/>
                  <a:pt x="423633" y="370181"/>
                  <a:pt x="422495" y="364118"/>
                </a:cubicBezTo>
                <a:cubicBezTo>
                  <a:pt x="421166" y="357296"/>
                  <a:pt x="425626" y="350664"/>
                  <a:pt x="432554" y="349338"/>
                </a:cubicBezTo>
                <a:lnTo>
                  <a:pt x="451628" y="345737"/>
                </a:lnTo>
                <a:lnTo>
                  <a:pt x="121954" y="131426"/>
                </a:lnTo>
                <a:cubicBezTo>
                  <a:pt x="116070" y="127636"/>
                  <a:pt x="114457" y="119772"/>
                  <a:pt x="118253" y="113898"/>
                </a:cubicBezTo>
                <a:cubicBezTo>
                  <a:pt x="120151" y="111008"/>
                  <a:pt x="123069" y="109137"/>
                  <a:pt x="126248" y="108462"/>
                </a:cubicBezTo>
                <a:close/>
                <a:moveTo>
                  <a:pt x="12622" y="0"/>
                </a:moveTo>
                <a:cubicBezTo>
                  <a:pt x="19644" y="0"/>
                  <a:pt x="25338" y="5590"/>
                  <a:pt x="25338" y="12602"/>
                </a:cubicBezTo>
                <a:lnTo>
                  <a:pt x="25338" y="557525"/>
                </a:lnTo>
                <a:lnTo>
                  <a:pt x="56750" y="557525"/>
                </a:lnTo>
                <a:lnTo>
                  <a:pt x="56750" y="234702"/>
                </a:lnTo>
                <a:cubicBezTo>
                  <a:pt x="56750" y="227691"/>
                  <a:pt x="62444" y="222006"/>
                  <a:pt x="69466" y="222006"/>
                </a:cubicBezTo>
                <a:lnTo>
                  <a:pt x="130961" y="222006"/>
                </a:lnTo>
                <a:cubicBezTo>
                  <a:pt x="137984" y="222006"/>
                  <a:pt x="143583" y="227691"/>
                  <a:pt x="143583" y="234702"/>
                </a:cubicBezTo>
                <a:lnTo>
                  <a:pt x="143583" y="557525"/>
                </a:lnTo>
                <a:lnTo>
                  <a:pt x="175089" y="557525"/>
                </a:lnTo>
                <a:lnTo>
                  <a:pt x="175089" y="333908"/>
                </a:lnTo>
                <a:cubicBezTo>
                  <a:pt x="175089" y="326897"/>
                  <a:pt x="180783" y="321212"/>
                  <a:pt x="187711" y="321212"/>
                </a:cubicBezTo>
                <a:lnTo>
                  <a:pt x="249301" y="321212"/>
                </a:lnTo>
                <a:cubicBezTo>
                  <a:pt x="256228" y="321212"/>
                  <a:pt x="261922" y="326897"/>
                  <a:pt x="261922" y="333908"/>
                </a:cubicBezTo>
                <a:lnTo>
                  <a:pt x="261922" y="557525"/>
                </a:lnTo>
                <a:lnTo>
                  <a:pt x="293429" y="557525"/>
                </a:lnTo>
                <a:lnTo>
                  <a:pt x="293429" y="395308"/>
                </a:lnTo>
                <a:cubicBezTo>
                  <a:pt x="293429" y="388297"/>
                  <a:pt x="299028" y="382706"/>
                  <a:pt x="306051" y="382706"/>
                </a:cubicBezTo>
                <a:lnTo>
                  <a:pt x="367545" y="382706"/>
                </a:lnTo>
                <a:cubicBezTo>
                  <a:pt x="374568" y="382706"/>
                  <a:pt x="380262" y="388297"/>
                  <a:pt x="380262" y="395308"/>
                </a:cubicBezTo>
                <a:lnTo>
                  <a:pt x="380262" y="557525"/>
                </a:lnTo>
                <a:lnTo>
                  <a:pt x="402184" y="557525"/>
                </a:lnTo>
                <a:lnTo>
                  <a:pt x="402184" y="451970"/>
                </a:lnTo>
                <a:cubicBezTo>
                  <a:pt x="402184" y="445053"/>
                  <a:pt x="407878" y="439368"/>
                  <a:pt x="414900" y="439368"/>
                </a:cubicBezTo>
                <a:lnTo>
                  <a:pt x="476395" y="439368"/>
                </a:lnTo>
                <a:cubicBezTo>
                  <a:pt x="483417" y="439368"/>
                  <a:pt x="489016" y="445053"/>
                  <a:pt x="489016" y="451970"/>
                </a:cubicBezTo>
                <a:lnTo>
                  <a:pt x="489016" y="557525"/>
                </a:lnTo>
                <a:lnTo>
                  <a:pt x="594734" y="557525"/>
                </a:lnTo>
                <a:cubicBezTo>
                  <a:pt x="601662" y="557525"/>
                  <a:pt x="607356" y="563115"/>
                  <a:pt x="607356" y="570127"/>
                </a:cubicBezTo>
                <a:cubicBezTo>
                  <a:pt x="607356" y="577139"/>
                  <a:pt x="601662" y="582729"/>
                  <a:pt x="594734" y="582729"/>
                </a:cubicBezTo>
                <a:lnTo>
                  <a:pt x="476395" y="582729"/>
                </a:lnTo>
                <a:lnTo>
                  <a:pt x="414900" y="582729"/>
                </a:lnTo>
                <a:lnTo>
                  <a:pt x="367545" y="582729"/>
                </a:lnTo>
                <a:lnTo>
                  <a:pt x="306051" y="582729"/>
                </a:lnTo>
                <a:lnTo>
                  <a:pt x="249301" y="582729"/>
                </a:lnTo>
                <a:lnTo>
                  <a:pt x="187711" y="582729"/>
                </a:lnTo>
                <a:lnTo>
                  <a:pt x="130961" y="582729"/>
                </a:lnTo>
                <a:lnTo>
                  <a:pt x="69466" y="582729"/>
                </a:lnTo>
                <a:lnTo>
                  <a:pt x="12622" y="582729"/>
                </a:lnTo>
                <a:cubicBezTo>
                  <a:pt x="5694" y="582729"/>
                  <a:pt x="0" y="577139"/>
                  <a:pt x="0" y="570127"/>
                </a:cubicBezTo>
                <a:lnTo>
                  <a:pt x="0" y="12602"/>
                </a:lnTo>
                <a:cubicBezTo>
                  <a:pt x="0" y="5590"/>
                  <a:pt x="5694" y="0"/>
                  <a:pt x="126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1" name="îŝḷîḓé-Rectangle 9"/>
          <p:cNvSpPr/>
          <p:nvPr/>
        </p:nvSpPr>
        <p:spPr>
          <a:xfrm>
            <a:off x="5619409" y="4732073"/>
            <a:ext cx="262114" cy="267944"/>
          </a:xfrm>
          <a:custGeom>
            <a:avLst/>
            <a:gdLst>
              <a:gd name="connsiteX0" fmla="*/ 59789 w 593384"/>
              <a:gd name="connsiteY0" fmla="*/ 323835 h 606580"/>
              <a:gd name="connsiteX1" fmla="*/ 44670 w 593384"/>
              <a:gd name="connsiteY1" fmla="*/ 338857 h 606580"/>
              <a:gd name="connsiteX2" fmla="*/ 44670 w 593384"/>
              <a:gd name="connsiteY2" fmla="*/ 477027 h 606580"/>
              <a:gd name="connsiteX3" fmla="*/ 59713 w 593384"/>
              <a:gd name="connsiteY3" fmla="*/ 492048 h 606580"/>
              <a:gd name="connsiteX4" fmla="*/ 386834 w 593384"/>
              <a:gd name="connsiteY4" fmla="*/ 492048 h 606580"/>
              <a:gd name="connsiteX5" fmla="*/ 402946 w 593384"/>
              <a:gd name="connsiteY5" fmla="*/ 508138 h 606580"/>
              <a:gd name="connsiteX6" fmla="*/ 402946 w 593384"/>
              <a:gd name="connsiteY6" fmla="*/ 545959 h 606580"/>
              <a:gd name="connsiteX7" fmla="*/ 419058 w 593384"/>
              <a:gd name="connsiteY7" fmla="*/ 561972 h 606580"/>
              <a:gd name="connsiteX8" fmla="*/ 429137 w 593384"/>
              <a:gd name="connsiteY8" fmla="*/ 558388 h 606580"/>
              <a:gd name="connsiteX9" fmla="*/ 543981 w 593384"/>
              <a:gd name="connsiteY9" fmla="*/ 464369 h 606580"/>
              <a:gd name="connsiteX10" fmla="*/ 544897 w 593384"/>
              <a:gd name="connsiteY10" fmla="*/ 463606 h 606580"/>
              <a:gd name="connsiteX11" fmla="*/ 544897 w 593384"/>
              <a:gd name="connsiteY11" fmla="*/ 445000 h 606580"/>
              <a:gd name="connsiteX12" fmla="*/ 543904 w 593384"/>
              <a:gd name="connsiteY12" fmla="*/ 444162 h 606580"/>
              <a:gd name="connsiteX13" fmla="*/ 427533 w 593384"/>
              <a:gd name="connsiteY13" fmla="*/ 349990 h 606580"/>
              <a:gd name="connsiteX14" fmla="*/ 418065 w 593384"/>
              <a:gd name="connsiteY14" fmla="*/ 346634 h 606580"/>
              <a:gd name="connsiteX15" fmla="*/ 402946 w 593384"/>
              <a:gd name="connsiteY15" fmla="*/ 361656 h 606580"/>
              <a:gd name="connsiteX16" fmla="*/ 402946 w 593384"/>
              <a:gd name="connsiteY16" fmla="*/ 400469 h 606580"/>
              <a:gd name="connsiteX17" fmla="*/ 386834 w 593384"/>
              <a:gd name="connsiteY17" fmla="*/ 416482 h 606580"/>
              <a:gd name="connsiteX18" fmla="*/ 136453 w 593384"/>
              <a:gd name="connsiteY18" fmla="*/ 416482 h 606580"/>
              <a:gd name="connsiteX19" fmla="*/ 120342 w 593384"/>
              <a:gd name="connsiteY19" fmla="*/ 400469 h 606580"/>
              <a:gd name="connsiteX20" fmla="*/ 120342 w 593384"/>
              <a:gd name="connsiteY20" fmla="*/ 376602 h 606580"/>
              <a:gd name="connsiteX21" fmla="*/ 113469 w 593384"/>
              <a:gd name="connsiteY21" fmla="*/ 362342 h 606580"/>
              <a:gd name="connsiteX22" fmla="*/ 69105 w 593384"/>
              <a:gd name="connsiteY22" fmla="*/ 327114 h 606580"/>
              <a:gd name="connsiteX23" fmla="*/ 59789 w 593384"/>
              <a:gd name="connsiteY23" fmla="*/ 323835 h 606580"/>
              <a:gd name="connsiteX24" fmla="*/ 59757 w 593384"/>
              <a:gd name="connsiteY24" fmla="*/ 323324 h 606580"/>
              <a:gd name="connsiteX25" fmla="*/ 69379 w 593384"/>
              <a:gd name="connsiteY25" fmla="*/ 326755 h 606580"/>
              <a:gd name="connsiteX26" fmla="*/ 113750 w 593384"/>
              <a:gd name="connsiteY26" fmla="*/ 361977 h 606580"/>
              <a:gd name="connsiteX27" fmla="*/ 120852 w 593384"/>
              <a:gd name="connsiteY27" fmla="*/ 376615 h 606580"/>
              <a:gd name="connsiteX28" fmla="*/ 120852 w 593384"/>
              <a:gd name="connsiteY28" fmla="*/ 400477 h 606580"/>
              <a:gd name="connsiteX29" fmla="*/ 136431 w 593384"/>
              <a:gd name="connsiteY29" fmla="*/ 416030 h 606580"/>
              <a:gd name="connsiteX30" fmla="*/ 386846 w 593384"/>
              <a:gd name="connsiteY30" fmla="*/ 416030 h 606580"/>
              <a:gd name="connsiteX31" fmla="*/ 402425 w 593384"/>
              <a:gd name="connsiteY31" fmla="*/ 400477 h 606580"/>
              <a:gd name="connsiteX32" fmla="*/ 402425 w 593384"/>
              <a:gd name="connsiteY32" fmla="*/ 361672 h 606580"/>
              <a:gd name="connsiteX33" fmla="*/ 418081 w 593384"/>
              <a:gd name="connsiteY33" fmla="*/ 346119 h 606580"/>
              <a:gd name="connsiteX34" fmla="*/ 427856 w 593384"/>
              <a:gd name="connsiteY34" fmla="*/ 349626 h 606580"/>
              <a:gd name="connsiteX35" fmla="*/ 544319 w 593384"/>
              <a:gd name="connsiteY35" fmla="*/ 443781 h 606580"/>
              <a:gd name="connsiteX36" fmla="*/ 545312 w 593384"/>
              <a:gd name="connsiteY36" fmla="*/ 444696 h 606580"/>
              <a:gd name="connsiteX37" fmla="*/ 545236 w 593384"/>
              <a:gd name="connsiteY37" fmla="*/ 463908 h 606580"/>
              <a:gd name="connsiteX38" fmla="*/ 544319 w 593384"/>
              <a:gd name="connsiteY38" fmla="*/ 464746 h 606580"/>
              <a:gd name="connsiteX39" fmla="*/ 429460 w 593384"/>
              <a:gd name="connsiteY39" fmla="*/ 558748 h 606580"/>
              <a:gd name="connsiteX40" fmla="*/ 419074 w 593384"/>
              <a:gd name="connsiteY40" fmla="*/ 562484 h 606580"/>
              <a:gd name="connsiteX41" fmla="*/ 402425 w 593384"/>
              <a:gd name="connsiteY41" fmla="*/ 545940 h 606580"/>
              <a:gd name="connsiteX42" fmla="*/ 402425 w 593384"/>
              <a:gd name="connsiteY42" fmla="*/ 508126 h 606580"/>
              <a:gd name="connsiteX43" fmla="*/ 386846 w 593384"/>
              <a:gd name="connsiteY43" fmla="*/ 492573 h 606580"/>
              <a:gd name="connsiteX44" fmla="*/ 59680 w 593384"/>
              <a:gd name="connsiteY44" fmla="*/ 492573 h 606580"/>
              <a:gd name="connsiteX45" fmla="*/ 44101 w 593384"/>
              <a:gd name="connsiteY45" fmla="*/ 477021 h 606580"/>
              <a:gd name="connsiteX46" fmla="*/ 44101 w 593384"/>
              <a:gd name="connsiteY46" fmla="*/ 338877 h 606580"/>
              <a:gd name="connsiteX47" fmla="*/ 59757 w 593384"/>
              <a:gd name="connsiteY47" fmla="*/ 323324 h 606580"/>
              <a:gd name="connsiteX48" fmla="*/ 59789 w 593384"/>
              <a:gd name="connsiteY48" fmla="*/ 322767 h 606580"/>
              <a:gd name="connsiteX49" fmla="*/ 43677 w 593384"/>
              <a:gd name="connsiteY49" fmla="*/ 338857 h 606580"/>
              <a:gd name="connsiteX50" fmla="*/ 43677 w 593384"/>
              <a:gd name="connsiteY50" fmla="*/ 477027 h 606580"/>
              <a:gd name="connsiteX51" fmla="*/ 59713 w 593384"/>
              <a:gd name="connsiteY51" fmla="*/ 493116 h 606580"/>
              <a:gd name="connsiteX52" fmla="*/ 386834 w 593384"/>
              <a:gd name="connsiteY52" fmla="*/ 493116 h 606580"/>
              <a:gd name="connsiteX53" fmla="*/ 401953 w 593384"/>
              <a:gd name="connsiteY53" fmla="*/ 508138 h 606580"/>
              <a:gd name="connsiteX54" fmla="*/ 401953 w 593384"/>
              <a:gd name="connsiteY54" fmla="*/ 545959 h 606580"/>
              <a:gd name="connsiteX55" fmla="*/ 419058 w 593384"/>
              <a:gd name="connsiteY55" fmla="*/ 563040 h 606580"/>
              <a:gd name="connsiteX56" fmla="*/ 429748 w 593384"/>
              <a:gd name="connsiteY56" fmla="*/ 559151 h 606580"/>
              <a:gd name="connsiteX57" fmla="*/ 544592 w 593384"/>
              <a:gd name="connsiteY57" fmla="*/ 465131 h 606580"/>
              <a:gd name="connsiteX58" fmla="*/ 545584 w 593384"/>
              <a:gd name="connsiteY58" fmla="*/ 464292 h 606580"/>
              <a:gd name="connsiteX59" fmla="*/ 545584 w 593384"/>
              <a:gd name="connsiteY59" fmla="*/ 444314 h 606580"/>
              <a:gd name="connsiteX60" fmla="*/ 544592 w 593384"/>
              <a:gd name="connsiteY60" fmla="*/ 443399 h 606580"/>
              <a:gd name="connsiteX61" fmla="*/ 428144 w 593384"/>
              <a:gd name="connsiteY61" fmla="*/ 349227 h 606580"/>
              <a:gd name="connsiteX62" fmla="*/ 418065 w 593384"/>
              <a:gd name="connsiteY62" fmla="*/ 345567 h 606580"/>
              <a:gd name="connsiteX63" fmla="*/ 401953 w 593384"/>
              <a:gd name="connsiteY63" fmla="*/ 361656 h 606580"/>
              <a:gd name="connsiteX64" fmla="*/ 401953 w 593384"/>
              <a:gd name="connsiteY64" fmla="*/ 400469 h 606580"/>
              <a:gd name="connsiteX65" fmla="*/ 386834 w 593384"/>
              <a:gd name="connsiteY65" fmla="*/ 415491 h 606580"/>
              <a:gd name="connsiteX66" fmla="*/ 136453 w 593384"/>
              <a:gd name="connsiteY66" fmla="*/ 415491 h 606580"/>
              <a:gd name="connsiteX67" fmla="*/ 121334 w 593384"/>
              <a:gd name="connsiteY67" fmla="*/ 400469 h 606580"/>
              <a:gd name="connsiteX68" fmla="*/ 121334 w 593384"/>
              <a:gd name="connsiteY68" fmla="*/ 376602 h 606580"/>
              <a:gd name="connsiteX69" fmla="*/ 114080 w 593384"/>
              <a:gd name="connsiteY69" fmla="*/ 361580 h 606580"/>
              <a:gd name="connsiteX70" fmla="*/ 69716 w 593384"/>
              <a:gd name="connsiteY70" fmla="*/ 326351 h 606580"/>
              <a:gd name="connsiteX71" fmla="*/ 59789 w 593384"/>
              <a:gd name="connsiteY71" fmla="*/ 322767 h 606580"/>
              <a:gd name="connsiteX72" fmla="*/ 59789 w 593384"/>
              <a:gd name="connsiteY72" fmla="*/ 280218 h 606580"/>
              <a:gd name="connsiteX73" fmla="*/ 96289 w 593384"/>
              <a:gd name="connsiteY73" fmla="*/ 293029 h 606580"/>
              <a:gd name="connsiteX74" fmla="*/ 140653 w 593384"/>
              <a:gd name="connsiteY74" fmla="*/ 328258 h 606580"/>
              <a:gd name="connsiteX75" fmla="*/ 157834 w 593384"/>
              <a:gd name="connsiteY75" fmla="*/ 349761 h 606580"/>
              <a:gd name="connsiteX76" fmla="*/ 163790 w 593384"/>
              <a:gd name="connsiteY76" fmla="*/ 372484 h 606580"/>
              <a:gd name="connsiteX77" fmla="*/ 163866 w 593384"/>
              <a:gd name="connsiteY77" fmla="*/ 372942 h 606580"/>
              <a:gd name="connsiteX78" fmla="*/ 359345 w 593384"/>
              <a:gd name="connsiteY78" fmla="*/ 372942 h 606580"/>
              <a:gd name="connsiteX79" fmla="*/ 359345 w 593384"/>
              <a:gd name="connsiteY79" fmla="*/ 361656 h 606580"/>
              <a:gd name="connsiteX80" fmla="*/ 364308 w 593384"/>
              <a:gd name="connsiteY80" fmla="*/ 337942 h 606580"/>
              <a:gd name="connsiteX81" fmla="*/ 377671 w 593384"/>
              <a:gd name="connsiteY81" fmla="*/ 319107 h 606580"/>
              <a:gd name="connsiteX82" fmla="*/ 418065 w 593384"/>
              <a:gd name="connsiteY82" fmla="*/ 303018 h 606580"/>
              <a:gd name="connsiteX83" fmla="*/ 454946 w 593384"/>
              <a:gd name="connsiteY83" fmla="*/ 316133 h 606580"/>
              <a:gd name="connsiteX84" fmla="*/ 571393 w 593384"/>
              <a:gd name="connsiteY84" fmla="*/ 410305 h 606580"/>
              <a:gd name="connsiteX85" fmla="*/ 575822 w 593384"/>
              <a:gd name="connsiteY85" fmla="*/ 414271 h 606580"/>
              <a:gd name="connsiteX86" fmla="*/ 575670 w 593384"/>
              <a:gd name="connsiteY86" fmla="*/ 494412 h 606580"/>
              <a:gd name="connsiteX87" fmla="*/ 571623 w 593384"/>
              <a:gd name="connsiteY87" fmla="*/ 498072 h 606580"/>
              <a:gd name="connsiteX88" fmla="*/ 456779 w 593384"/>
              <a:gd name="connsiteY88" fmla="*/ 592016 h 606580"/>
              <a:gd name="connsiteX89" fmla="*/ 419058 w 593384"/>
              <a:gd name="connsiteY89" fmla="*/ 605589 h 606580"/>
              <a:gd name="connsiteX90" fmla="*/ 377976 w 593384"/>
              <a:gd name="connsiteY90" fmla="*/ 589271 h 606580"/>
              <a:gd name="connsiteX91" fmla="*/ 364385 w 593384"/>
              <a:gd name="connsiteY91" fmla="*/ 570131 h 606580"/>
              <a:gd name="connsiteX92" fmla="*/ 359345 w 593384"/>
              <a:gd name="connsiteY92" fmla="*/ 545959 h 606580"/>
              <a:gd name="connsiteX93" fmla="*/ 359345 w 593384"/>
              <a:gd name="connsiteY93" fmla="*/ 535665 h 606580"/>
              <a:gd name="connsiteX94" fmla="*/ 59713 w 593384"/>
              <a:gd name="connsiteY94" fmla="*/ 535665 h 606580"/>
              <a:gd name="connsiteX95" fmla="*/ 1069 w 593384"/>
              <a:gd name="connsiteY95" fmla="*/ 477027 h 606580"/>
              <a:gd name="connsiteX96" fmla="*/ 1069 w 593384"/>
              <a:gd name="connsiteY96" fmla="*/ 338857 h 606580"/>
              <a:gd name="connsiteX97" fmla="*/ 6032 w 593384"/>
              <a:gd name="connsiteY97" fmla="*/ 315142 h 606580"/>
              <a:gd name="connsiteX98" fmla="*/ 19395 w 593384"/>
              <a:gd name="connsiteY98" fmla="*/ 296308 h 606580"/>
              <a:gd name="connsiteX99" fmla="*/ 59789 w 593384"/>
              <a:gd name="connsiteY99" fmla="*/ 280218 h 606580"/>
              <a:gd name="connsiteX100" fmla="*/ 59757 w 593384"/>
              <a:gd name="connsiteY100" fmla="*/ 279792 h 606580"/>
              <a:gd name="connsiteX101" fmla="*/ 18975 w 593384"/>
              <a:gd name="connsiteY101" fmla="*/ 295955 h 606580"/>
              <a:gd name="connsiteX102" fmla="*/ 5534 w 593384"/>
              <a:gd name="connsiteY102" fmla="*/ 315014 h 606580"/>
              <a:gd name="connsiteX103" fmla="*/ 494 w 593384"/>
              <a:gd name="connsiteY103" fmla="*/ 338877 h 606580"/>
              <a:gd name="connsiteX104" fmla="*/ 494 w 593384"/>
              <a:gd name="connsiteY104" fmla="*/ 477021 h 606580"/>
              <a:gd name="connsiteX105" fmla="*/ 59680 w 593384"/>
              <a:gd name="connsiteY105" fmla="*/ 536105 h 606580"/>
              <a:gd name="connsiteX106" fmla="*/ 358818 w 593384"/>
              <a:gd name="connsiteY106" fmla="*/ 536105 h 606580"/>
              <a:gd name="connsiteX107" fmla="*/ 358818 w 593384"/>
              <a:gd name="connsiteY107" fmla="*/ 545940 h 606580"/>
              <a:gd name="connsiteX108" fmla="*/ 363935 w 593384"/>
              <a:gd name="connsiteY108" fmla="*/ 570260 h 606580"/>
              <a:gd name="connsiteX109" fmla="*/ 377605 w 593384"/>
              <a:gd name="connsiteY109" fmla="*/ 589625 h 606580"/>
              <a:gd name="connsiteX110" fmla="*/ 419074 w 593384"/>
              <a:gd name="connsiteY110" fmla="*/ 606016 h 606580"/>
              <a:gd name="connsiteX111" fmla="*/ 457106 w 593384"/>
              <a:gd name="connsiteY111" fmla="*/ 592446 h 606580"/>
              <a:gd name="connsiteX112" fmla="*/ 571965 w 593384"/>
              <a:gd name="connsiteY112" fmla="*/ 498444 h 606580"/>
              <a:gd name="connsiteX113" fmla="*/ 576089 w 593384"/>
              <a:gd name="connsiteY113" fmla="*/ 494784 h 606580"/>
              <a:gd name="connsiteX114" fmla="*/ 576165 w 593384"/>
              <a:gd name="connsiteY114" fmla="*/ 413895 h 606580"/>
              <a:gd name="connsiteX115" fmla="*/ 571736 w 593384"/>
              <a:gd name="connsiteY115" fmla="*/ 409931 h 606580"/>
              <a:gd name="connsiteX116" fmla="*/ 455273 w 593384"/>
              <a:gd name="connsiteY116" fmla="*/ 315777 h 606580"/>
              <a:gd name="connsiteX117" fmla="*/ 418081 w 593384"/>
              <a:gd name="connsiteY117" fmla="*/ 302587 h 606580"/>
              <a:gd name="connsiteX118" fmla="*/ 377300 w 593384"/>
              <a:gd name="connsiteY118" fmla="*/ 318750 h 606580"/>
              <a:gd name="connsiteX119" fmla="*/ 363859 w 593384"/>
              <a:gd name="connsiteY119" fmla="*/ 337733 h 606580"/>
              <a:gd name="connsiteX120" fmla="*/ 358818 w 593384"/>
              <a:gd name="connsiteY120" fmla="*/ 361672 h 606580"/>
              <a:gd name="connsiteX121" fmla="*/ 358818 w 593384"/>
              <a:gd name="connsiteY121" fmla="*/ 372422 h 606580"/>
              <a:gd name="connsiteX122" fmla="*/ 164306 w 593384"/>
              <a:gd name="connsiteY122" fmla="*/ 372422 h 606580"/>
              <a:gd name="connsiteX123" fmla="*/ 158273 w 593384"/>
              <a:gd name="connsiteY123" fmla="*/ 349550 h 606580"/>
              <a:gd name="connsiteX124" fmla="*/ 140937 w 593384"/>
              <a:gd name="connsiteY124" fmla="*/ 327898 h 606580"/>
              <a:gd name="connsiteX125" fmla="*/ 96566 w 593384"/>
              <a:gd name="connsiteY125" fmla="*/ 292676 h 606580"/>
              <a:gd name="connsiteX126" fmla="*/ 59757 w 593384"/>
              <a:gd name="connsiteY126" fmla="*/ 279792 h 606580"/>
              <a:gd name="connsiteX127" fmla="*/ 59789 w 593384"/>
              <a:gd name="connsiteY127" fmla="*/ 279227 h 606580"/>
              <a:gd name="connsiteX128" fmla="*/ 96899 w 593384"/>
              <a:gd name="connsiteY128" fmla="*/ 292266 h 606580"/>
              <a:gd name="connsiteX129" fmla="*/ 141264 w 593384"/>
              <a:gd name="connsiteY129" fmla="*/ 327495 h 606580"/>
              <a:gd name="connsiteX130" fmla="*/ 158750 w 593384"/>
              <a:gd name="connsiteY130" fmla="*/ 349303 h 606580"/>
              <a:gd name="connsiteX131" fmla="*/ 164782 w 593384"/>
              <a:gd name="connsiteY131" fmla="*/ 371950 h 606580"/>
              <a:gd name="connsiteX132" fmla="*/ 358276 w 593384"/>
              <a:gd name="connsiteY132" fmla="*/ 371950 h 606580"/>
              <a:gd name="connsiteX133" fmla="*/ 358276 w 593384"/>
              <a:gd name="connsiteY133" fmla="*/ 361656 h 606580"/>
              <a:gd name="connsiteX134" fmla="*/ 363392 w 593384"/>
              <a:gd name="connsiteY134" fmla="*/ 337560 h 606580"/>
              <a:gd name="connsiteX135" fmla="*/ 376984 w 593384"/>
              <a:gd name="connsiteY135" fmla="*/ 318345 h 606580"/>
              <a:gd name="connsiteX136" fmla="*/ 418065 w 593384"/>
              <a:gd name="connsiteY136" fmla="*/ 302027 h 606580"/>
              <a:gd name="connsiteX137" fmla="*/ 455557 w 593384"/>
              <a:gd name="connsiteY137" fmla="*/ 315371 h 606580"/>
              <a:gd name="connsiteX138" fmla="*/ 572004 w 593384"/>
              <a:gd name="connsiteY138" fmla="*/ 409543 h 606580"/>
              <a:gd name="connsiteX139" fmla="*/ 576510 w 593384"/>
              <a:gd name="connsiteY139" fmla="*/ 413584 h 606580"/>
              <a:gd name="connsiteX140" fmla="*/ 576357 w 593384"/>
              <a:gd name="connsiteY140" fmla="*/ 495099 h 606580"/>
              <a:gd name="connsiteX141" fmla="*/ 572233 w 593384"/>
              <a:gd name="connsiteY141" fmla="*/ 498835 h 606580"/>
              <a:gd name="connsiteX142" fmla="*/ 457390 w 593384"/>
              <a:gd name="connsiteY142" fmla="*/ 592855 h 606580"/>
              <a:gd name="connsiteX143" fmla="*/ 419058 w 593384"/>
              <a:gd name="connsiteY143" fmla="*/ 606580 h 606580"/>
              <a:gd name="connsiteX144" fmla="*/ 377289 w 593384"/>
              <a:gd name="connsiteY144" fmla="*/ 589957 h 606580"/>
              <a:gd name="connsiteX145" fmla="*/ 363468 w 593384"/>
              <a:gd name="connsiteY145" fmla="*/ 570512 h 606580"/>
              <a:gd name="connsiteX146" fmla="*/ 358276 w 593384"/>
              <a:gd name="connsiteY146" fmla="*/ 545959 h 606580"/>
              <a:gd name="connsiteX147" fmla="*/ 358276 w 593384"/>
              <a:gd name="connsiteY147" fmla="*/ 536656 h 606580"/>
              <a:gd name="connsiteX148" fmla="*/ 59713 w 593384"/>
              <a:gd name="connsiteY148" fmla="*/ 536656 h 606580"/>
              <a:gd name="connsiteX149" fmla="*/ 0 w 593384"/>
              <a:gd name="connsiteY149" fmla="*/ 477027 h 606580"/>
              <a:gd name="connsiteX150" fmla="*/ 0 w 593384"/>
              <a:gd name="connsiteY150" fmla="*/ 338857 h 606580"/>
              <a:gd name="connsiteX151" fmla="*/ 5116 w 593384"/>
              <a:gd name="connsiteY151" fmla="*/ 314761 h 606580"/>
              <a:gd name="connsiteX152" fmla="*/ 18632 w 593384"/>
              <a:gd name="connsiteY152" fmla="*/ 295621 h 606580"/>
              <a:gd name="connsiteX153" fmla="*/ 59789 w 593384"/>
              <a:gd name="connsiteY153" fmla="*/ 279227 h 606580"/>
              <a:gd name="connsiteX154" fmla="*/ 174327 w 593384"/>
              <a:gd name="connsiteY154" fmla="*/ 44608 h 606580"/>
              <a:gd name="connsiteX155" fmla="*/ 164247 w 593384"/>
              <a:gd name="connsiteY155" fmla="*/ 48192 h 606580"/>
              <a:gd name="connsiteX156" fmla="*/ 49403 w 593384"/>
              <a:gd name="connsiteY156" fmla="*/ 142211 h 606580"/>
              <a:gd name="connsiteX157" fmla="*/ 48487 w 593384"/>
              <a:gd name="connsiteY157" fmla="*/ 142974 h 606580"/>
              <a:gd name="connsiteX158" fmla="*/ 48487 w 593384"/>
              <a:gd name="connsiteY158" fmla="*/ 161580 h 606580"/>
              <a:gd name="connsiteX159" fmla="*/ 49480 w 593384"/>
              <a:gd name="connsiteY159" fmla="*/ 162418 h 606580"/>
              <a:gd name="connsiteX160" fmla="*/ 165851 w 593384"/>
              <a:gd name="connsiteY160" fmla="*/ 256590 h 606580"/>
              <a:gd name="connsiteX161" fmla="*/ 175319 w 593384"/>
              <a:gd name="connsiteY161" fmla="*/ 259946 h 606580"/>
              <a:gd name="connsiteX162" fmla="*/ 190438 w 593384"/>
              <a:gd name="connsiteY162" fmla="*/ 244924 h 606580"/>
              <a:gd name="connsiteX163" fmla="*/ 190438 w 593384"/>
              <a:gd name="connsiteY163" fmla="*/ 206111 h 606580"/>
              <a:gd name="connsiteX164" fmla="*/ 206550 w 593384"/>
              <a:gd name="connsiteY164" fmla="*/ 190098 h 606580"/>
              <a:gd name="connsiteX165" fmla="*/ 456931 w 593384"/>
              <a:gd name="connsiteY165" fmla="*/ 190098 h 606580"/>
              <a:gd name="connsiteX166" fmla="*/ 473042 w 593384"/>
              <a:gd name="connsiteY166" fmla="*/ 206111 h 606580"/>
              <a:gd name="connsiteX167" fmla="*/ 473042 w 593384"/>
              <a:gd name="connsiteY167" fmla="*/ 229978 h 606580"/>
              <a:gd name="connsiteX168" fmla="*/ 479915 w 593384"/>
              <a:gd name="connsiteY168" fmla="*/ 244238 h 606580"/>
              <a:gd name="connsiteX169" fmla="*/ 524279 w 593384"/>
              <a:gd name="connsiteY169" fmla="*/ 279466 h 606580"/>
              <a:gd name="connsiteX170" fmla="*/ 533595 w 593384"/>
              <a:gd name="connsiteY170" fmla="*/ 282745 h 606580"/>
              <a:gd name="connsiteX171" fmla="*/ 548714 w 593384"/>
              <a:gd name="connsiteY171" fmla="*/ 267723 h 606580"/>
              <a:gd name="connsiteX172" fmla="*/ 548714 w 593384"/>
              <a:gd name="connsiteY172" fmla="*/ 129553 h 606580"/>
              <a:gd name="connsiteX173" fmla="*/ 533671 w 593384"/>
              <a:gd name="connsiteY173" fmla="*/ 114532 h 606580"/>
              <a:gd name="connsiteX174" fmla="*/ 206550 w 593384"/>
              <a:gd name="connsiteY174" fmla="*/ 114532 h 606580"/>
              <a:gd name="connsiteX175" fmla="*/ 190438 w 593384"/>
              <a:gd name="connsiteY175" fmla="*/ 98442 h 606580"/>
              <a:gd name="connsiteX176" fmla="*/ 190438 w 593384"/>
              <a:gd name="connsiteY176" fmla="*/ 60621 h 606580"/>
              <a:gd name="connsiteX177" fmla="*/ 174327 w 593384"/>
              <a:gd name="connsiteY177" fmla="*/ 44608 h 606580"/>
              <a:gd name="connsiteX178" fmla="*/ 174289 w 593384"/>
              <a:gd name="connsiteY178" fmla="*/ 44097 h 606580"/>
              <a:gd name="connsiteX179" fmla="*/ 190936 w 593384"/>
              <a:gd name="connsiteY179" fmla="*/ 60641 h 606580"/>
              <a:gd name="connsiteX180" fmla="*/ 190936 w 593384"/>
              <a:gd name="connsiteY180" fmla="*/ 98455 h 606580"/>
              <a:gd name="connsiteX181" fmla="*/ 206513 w 593384"/>
              <a:gd name="connsiteY181" fmla="*/ 114008 h 606580"/>
              <a:gd name="connsiteX182" fmla="*/ 533641 w 593384"/>
              <a:gd name="connsiteY182" fmla="*/ 114008 h 606580"/>
              <a:gd name="connsiteX183" fmla="*/ 549218 w 593384"/>
              <a:gd name="connsiteY183" fmla="*/ 129560 h 606580"/>
              <a:gd name="connsiteX184" fmla="*/ 549218 w 593384"/>
              <a:gd name="connsiteY184" fmla="*/ 267704 h 606580"/>
              <a:gd name="connsiteX185" fmla="*/ 533564 w 593384"/>
              <a:gd name="connsiteY185" fmla="*/ 283257 h 606580"/>
              <a:gd name="connsiteX186" fmla="*/ 523943 w 593384"/>
              <a:gd name="connsiteY186" fmla="*/ 279826 h 606580"/>
              <a:gd name="connsiteX187" fmla="*/ 479578 w 593384"/>
              <a:gd name="connsiteY187" fmla="*/ 244604 h 606580"/>
              <a:gd name="connsiteX188" fmla="*/ 472476 w 593384"/>
              <a:gd name="connsiteY188" fmla="*/ 229966 h 606580"/>
              <a:gd name="connsiteX189" fmla="*/ 472476 w 593384"/>
              <a:gd name="connsiteY189" fmla="*/ 206104 h 606580"/>
              <a:gd name="connsiteX190" fmla="*/ 456899 w 593384"/>
              <a:gd name="connsiteY190" fmla="*/ 190551 h 606580"/>
              <a:gd name="connsiteX191" fmla="*/ 206513 w 593384"/>
              <a:gd name="connsiteY191" fmla="*/ 190551 h 606580"/>
              <a:gd name="connsiteX192" fmla="*/ 190936 w 593384"/>
              <a:gd name="connsiteY192" fmla="*/ 206104 h 606580"/>
              <a:gd name="connsiteX193" fmla="*/ 190936 w 593384"/>
              <a:gd name="connsiteY193" fmla="*/ 244909 h 606580"/>
              <a:gd name="connsiteX194" fmla="*/ 175282 w 593384"/>
              <a:gd name="connsiteY194" fmla="*/ 260462 h 606580"/>
              <a:gd name="connsiteX195" fmla="*/ 165508 w 593384"/>
              <a:gd name="connsiteY195" fmla="*/ 256955 h 606580"/>
              <a:gd name="connsiteX196" fmla="*/ 49058 w 593384"/>
              <a:gd name="connsiteY196" fmla="*/ 162800 h 606580"/>
              <a:gd name="connsiteX197" fmla="*/ 48066 w 593384"/>
              <a:gd name="connsiteY197" fmla="*/ 161885 h 606580"/>
              <a:gd name="connsiteX198" fmla="*/ 48142 w 593384"/>
              <a:gd name="connsiteY198" fmla="*/ 142673 h 606580"/>
              <a:gd name="connsiteX199" fmla="*/ 49058 w 593384"/>
              <a:gd name="connsiteY199" fmla="*/ 141835 h 606580"/>
              <a:gd name="connsiteX200" fmla="*/ 163904 w 593384"/>
              <a:gd name="connsiteY200" fmla="*/ 47833 h 606580"/>
              <a:gd name="connsiteX201" fmla="*/ 174289 w 593384"/>
              <a:gd name="connsiteY201" fmla="*/ 44097 h 606580"/>
              <a:gd name="connsiteX202" fmla="*/ 174327 w 593384"/>
              <a:gd name="connsiteY202" fmla="*/ 43540 h 606580"/>
              <a:gd name="connsiteX203" fmla="*/ 163636 w 593384"/>
              <a:gd name="connsiteY203" fmla="*/ 47429 h 606580"/>
              <a:gd name="connsiteX204" fmla="*/ 48793 w 593384"/>
              <a:gd name="connsiteY204" fmla="*/ 141449 h 606580"/>
              <a:gd name="connsiteX205" fmla="*/ 47800 w 593384"/>
              <a:gd name="connsiteY205" fmla="*/ 142288 h 606580"/>
              <a:gd name="connsiteX206" fmla="*/ 47800 w 593384"/>
              <a:gd name="connsiteY206" fmla="*/ 162266 h 606580"/>
              <a:gd name="connsiteX207" fmla="*/ 48793 w 593384"/>
              <a:gd name="connsiteY207" fmla="*/ 163181 h 606580"/>
              <a:gd name="connsiteX208" fmla="*/ 165240 w 593384"/>
              <a:gd name="connsiteY208" fmla="*/ 257353 h 606580"/>
              <a:gd name="connsiteX209" fmla="*/ 175319 w 593384"/>
              <a:gd name="connsiteY209" fmla="*/ 261013 h 606580"/>
              <a:gd name="connsiteX210" fmla="*/ 191431 w 593384"/>
              <a:gd name="connsiteY210" fmla="*/ 244924 h 606580"/>
              <a:gd name="connsiteX211" fmla="*/ 191431 w 593384"/>
              <a:gd name="connsiteY211" fmla="*/ 206111 h 606580"/>
              <a:gd name="connsiteX212" fmla="*/ 206550 w 593384"/>
              <a:gd name="connsiteY212" fmla="*/ 191089 h 606580"/>
              <a:gd name="connsiteX213" fmla="*/ 456931 w 593384"/>
              <a:gd name="connsiteY213" fmla="*/ 191089 h 606580"/>
              <a:gd name="connsiteX214" fmla="*/ 472050 w 593384"/>
              <a:gd name="connsiteY214" fmla="*/ 206111 h 606580"/>
              <a:gd name="connsiteX215" fmla="*/ 472050 w 593384"/>
              <a:gd name="connsiteY215" fmla="*/ 229978 h 606580"/>
              <a:gd name="connsiteX216" fmla="*/ 479304 w 593384"/>
              <a:gd name="connsiteY216" fmla="*/ 245000 h 606580"/>
              <a:gd name="connsiteX217" fmla="*/ 523668 w 593384"/>
              <a:gd name="connsiteY217" fmla="*/ 280229 h 606580"/>
              <a:gd name="connsiteX218" fmla="*/ 533595 w 593384"/>
              <a:gd name="connsiteY218" fmla="*/ 283813 h 606580"/>
              <a:gd name="connsiteX219" fmla="*/ 549707 w 593384"/>
              <a:gd name="connsiteY219" fmla="*/ 267723 h 606580"/>
              <a:gd name="connsiteX220" fmla="*/ 549707 w 593384"/>
              <a:gd name="connsiteY220" fmla="*/ 129553 h 606580"/>
              <a:gd name="connsiteX221" fmla="*/ 533671 w 593384"/>
              <a:gd name="connsiteY221" fmla="*/ 113464 h 606580"/>
              <a:gd name="connsiteX222" fmla="*/ 206550 w 593384"/>
              <a:gd name="connsiteY222" fmla="*/ 113464 h 606580"/>
              <a:gd name="connsiteX223" fmla="*/ 191431 w 593384"/>
              <a:gd name="connsiteY223" fmla="*/ 98442 h 606580"/>
              <a:gd name="connsiteX224" fmla="*/ 191431 w 593384"/>
              <a:gd name="connsiteY224" fmla="*/ 60621 h 606580"/>
              <a:gd name="connsiteX225" fmla="*/ 174327 w 593384"/>
              <a:gd name="connsiteY225" fmla="*/ 43540 h 606580"/>
              <a:gd name="connsiteX226" fmla="*/ 174327 w 593384"/>
              <a:gd name="connsiteY226" fmla="*/ 991 h 606580"/>
              <a:gd name="connsiteX227" fmla="*/ 215408 w 593384"/>
              <a:gd name="connsiteY227" fmla="*/ 17309 h 606580"/>
              <a:gd name="connsiteX228" fmla="*/ 228999 w 593384"/>
              <a:gd name="connsiteY228" fmla="*/ 36449 h 606580"/>
              <a:gd name="connsiteX229" fmla="*/ 234039 w 593384"/>
              <a:gd name="connsiteY229" fmla="*/ 60621 h 606580"/>
              <a:gd name="connsiteX230" fmla="*/ 234039 w 593384"/>
              <a:gd name="connsiteY230" fmla="*/ 70915 h 606580"/>
              <a:gd name="connsiteX231" fmla="*/ 533671 w 593384"/>
              <a:gd name="connsiteY231" fmla="*/ 70915 h 606580"/>
              <a:gd name="connsiteX232" fmla="*/ 592315 w 593384"/>
              <a:gd name="connsiteY232" fmla="*/ 129553 h 606580"/>
              <a:gd name="connsiteX233" fmla="*/ 592315 w 593384"/>
              <a:gd name="connsiteY233" fmla="*/ 267723 h 606580"/>
              <a:gd name="connsiteX234" fmla="*/ 587352 w 593384"/>
              <a:gd name="connsiteY234" fmla="*/ 291438 h 606580"/>
              <a:gd name="connsiteX235" fmla="*/ 573989 w 593384"/>
              <a:gd name="connsiteY235" fmla="*/ 310272 h 606580"/>
              <a:gd name="connsiteX236" fmla="*/ 533595 w 593384"/>
              <a:gd name="connsiteY236" fmla="*/ 326285 h 606580"/>
              <a:gd name="connsiteX237" fmla="*/ 497095 w 593384"/>
              <a:gd name="connsiteY237" fmla="*/ 313551 h 606580"/>
              <a:gd name="connsiteX238" fmla="*/ 452731 w 593384"/>
              <a:gd name="connsiteY238" fmla="*/ 278323 h 606580"/>
              <a:gd name="connsiteX239" fmla="*/ 435550 w 593384"/>
              <a:gd name="connsiteY239" fmla="*/ 256819 h 606580"/>
              <a:gd name="connsiteX240" fmla="*/ 429594 w 593384"/>
              <a:gd name="connsiteY240" fmla="*/ 234096 h 606580"/>
              <a:gd name="connsiteX241" fmla="*/ 429518 w 593384"/>
              <a:gd name="connsiteY241" fmla="*/ 233638 h 606580"/>
              <a:gd name="connsiteX242" fmla="*/ 234039 w 593384"/>
              <a:gd name="connsiteY242" fmla="*/ 233638 h 606580"/>
              <a:gd name="connsiteX243" fmla="*/ 234039 w 593384"/>
              <a:gd name="connsiteY243" fmla="*/ 244924 h 606580"/>
              <a:gd name="connsiteX244" fmla="*/ 229076 w 593384"/>
              <a:gd name="connsiteY244" fmla="*/ 268638 h 606580"/>
              <a:gd name="connsiteX245" fmla="*/ 215713 w 593384"/>
              <a:gd name="connsiteY245" fmla="*/ 287473 h 606580"/>
              <a:gd name="connsiteX246" fmla="*/ 175319 w 593384"/>
              <a:gd name="connsiteY246" fmla="*/ 303562 h 606580"/>
              <a:gd name="connsiteX247" fmla="*/ 138438 w 593384"/>
              <a:gd name="connsiteY247" fmla="*/ 290447 h 606580"/>
              <a:gd name="connsiteX248" fmla="*/ 21991 w 593384"/>
              <a:gd name="connsiteY248" fmla="*/ 196275 h 606580"/>
              <a:gd name="connsiteX249" fmla="*/ 17562 w 593384"/>
              <a:gd name="connsiteY249" fmla="*/ 192309 h 606580"/>
              <a:gd name="connsiteX250" fmla="*/ 17714 w 593384"/>
              <a:gd name="connsiteY250" fmla="*/ 112168 h 606580"/>
              <a:gd name="connsiteX251" fmla="*/ 21762 w 593384"/>
              <a:gd name="connsiteY251" fmla="*/ 108508 h 606580"/>
              <a:gd name="connsiteX252" fmla="*/ 136605 w 593384"/>
              <a:gd name="connsiteY252" fmla="*/ 14564 h 606580"/>
              <a:gd name="connsiteX253" fmla="*/ 174327 w 593384"/>
              <a:gd name="connsiteY253" fmla="*/ 991 h 606580"/>
              <a:gd name="connsiteX254" fmla="*/ 174289 w 593384"/>
              <a:gd name="connsiteY254" fmla="*/ 565 h 606580"/>
              <a:gd name="connsiteX255" fmla="*/ 136262 w 593384"/>
              <a:gd name="connsiteY255" fmla="*/ 14135 h 606580"/>
              <a:gd name="connsiteX256" fmla="*/ 21416 w 593384"/>
              <a:gd name="connsiteY256" fmla="*/ 108137 h 606580"/>
              <a:gd name="connsiteX257" fmla="*/ 17293 w 593384"/>
              <a:gd name="connsiteY257" fmla="*/ 111797 h 606580"/>
              <a:gd name="connsiteX258" fmla="*/ 17216 w 593384"/>
              <a:gd name="connsiteY258" fmla="*/ 192686 h 606580"/>
              <a:gd name="connsiteX259" fmla="*/ 21645 w 593384"/>
              <a:gd name="connsiteY259" fmla="*/ 196650 h 606580"/>
              <a:gd name="connsiteX260" fmla="*/ 138095 w 593384"/>
              <a:gd name="connsiteY260" fmla="*/ 290805 h 606580"/>
              <a:gd name="connsiteX261" fmla="*/ 175282 w 593384"/>
              <a:gd name="connsiteY261" fmla="*/ 303994 h 606580"/>
              <a:gd name="connsiteX262" fmla="*/ 216058 w 593384"/>
              <a:gd name="connsiteY262" fmla="*/ 287831 h 606580"/>
              <a:gd name="connsiteX263" fmla="*/ 229498 w 593384"/>
              <a:gd name="connsiteY263" fmla="*/ 268848 h 606580"/>
              <a:gd name="connsiteX264" fmla="*/ 234538 w 593384"/>
              <a:gd name="connsiteY264" fmla="*/ 244909 h 606580"/>
              <a:gd name="connsiteX265" fmla="*/ 234538 w 593384"/>
              <a:gd name="connsiteY265" fmla="*/ 234159 h 606580"/>
              <a:gd name="connsiteX266" fmla="*/ 429027 w 593384"/>
              <a:gd name="connsiteY266" fmla="*/ 234159 h 606580"/>
              <a:gd name="connsiteX267" fmla="*/ 435060 w 593384"/>
              <a:gd name="connsiteY267" fmla="*/ 257031 h 606580"/>
              <a:gd name="connsiteX268" fmla="*/ 452393 w 593384"/>
              <a:gd name="connsiteY268" fmla="*/ 278683 h 606580"/>
              <a:gd name="connsiteX269" fmla="*/ 496759 w 593384"/>
              <a:gd name="connsiteY269" fmla="*/ 313905 h 606580"/>
              <a:gd name="connsiteX270" fmla="*/ 533564 w 593384"/>
              <a:gd name="connsiteY270" fmla="*/ 326789 h 606580"/>
              <a:gd name="connsiteX271" fmla="*/ 574341 w 593384"/>
              <a:gd name="connsiteY271" fmla="*/ 310550 h 606580"/>
              <a:gd name="connsiteX272" fmla="*/ 587780 w 593384"/>
              <a:gd name="connsiteY272" fmla="*/ 291567 h 606580"/>
              <a:gd name="connsiteX273" fmla="*/ 592820 w 593384"/>
              <a:gd name="connsiteY273" fmla="*/ 267704 h 606580"/>
              <a:gd name="connsiteX274" fmla="*/ 592820 w 593384"/>
              <a:gd name="connsiteY274" fmla="*/ 129560 h 606580"/>
              <a:gd name="connsiteX275" fmla="*/ 533641 w 593384"/>
              <a:gd name="connsiteY275" fmla="*/ 70476 h 606580"/>
              <a:gd name="connsiteX276" fmla="*/ 234538 w 593384"/>
              <a:gd name="connsiteY276" fmla="*/ 70476 h 606580"/>
              <a:gd name="connsiteX277" fmla="*/ 234538 w 593384"/>
              <a:gd name="connsiteY277" fmla="*/ 60641 h 606580"/>
              <a:gd name="connsiteX278" fmla="*/ 229421 w 593384"/>
              <a:gd name="connsiteY278" fmla="*/ 36321 h 606580"/>
              <a:gd name="connsiteX279" fmla="*/ 215753 w 593384"/>
              <a:gd name="connsiteY279" fmla="*/ 16956 h 606580"/>
              <a:gd name="connsiteX280" fmla="*/ 174289 w 593384"/>
              <a:gd name="connsiteY280" fmla="*/ 565 h 606580"/>
              <a:gd name="connsiteX281" fmla="*/ 174327 w 593384"/>
              <a:gd name="connsiteY281" fmla="*/ 0 h 606580"/>
              <a:gd name="connsiteX282" fmla="*/ 216095 w 593384"/>
              <a:gd name="connsiteY282" fmla="*/ 16623 h 606580"/>
              <a:gd name="connsiteX283" fmla="*/ 229916 w 593384"/>
              <a:gd name="connsiteY283" fmla="*/ 36068 h 606580"/>
              <a:gd name="connsiteX284" fmla="*/ 235108 w 593384"/>
              <a:gd name="connsiteY284" fmla="*/ 60621 h 606580"/>
              <a:gd name="connsiteX285" fmla="*/ 235108 w 593384"/>
              <a:gd name="connsiteY285" fmla="*/ 69924 h 606580"/>
              <a:gd name="connsiteX286" fmla="*/ 533671 w 593384"/>
              <a:gd name="connsiteY286" fmla="*/ 69924 h 606580"/>
              <a:gd name="connsiteX287" fmla="*/ 593384 w 593384"/>
              <a:gd name="connsiteY287" fmla="*/ 129553 h 606580"/>
              <a:gd name="connsiteX288" fmla="*/ 593384 w 593384"/>
              <a:gd name="connsiteY288" fmla="*/ 267723 h 606580"/>
              <a:gd name="connsiteX289" fmla="*/ 588268 w 593384"/>
              <a:gd name="connsiteY289" fmla="*/ 291819 h 606580"/>
              <a:gd name="connsiteX290" fmla="*/ 574752 w 593384"/>
              <a:gd name="connsiteY290" fmla="*/ 310959 h 606580"/>
              <a:gd name="connsiteX291" fmla="*/ 533595 w 593384"/>
              <a:gd name="connsiteY291" fmla="*/ 327353 h 606580"/>
              <a:gd name="connsiteX292" fmla="*/ 496485 w 593384"/>
              <a:gd name="connsiteY292" fmla="*/ 314314 h 606580"/>
              <a:gd name="connsiteX293" fmla="*/ 452120 w 593384"/>
              <a:gd name="connsiteY293" fmla="*/ 279085 h 606580"/>
              <a:gd name="connsiteX294" fmla="*/ 434634 w 593384"/>
              <a:gd name="connsiteY294" fmla="*/ 257277 h 606580"/>
              <a:gd name="connsiteX295" fmla="*/ 428602 w 593384"/>
              <a:gd name="connsiteY295" fmla="*/ 234630 h 606580"/>
              <a:gd name="connsiteX296" fmla="*/ 235108 w 593384"/>
              <a:gd name="connsiteY296" fmla="*/ 234630 h 606580"/>
              <a:gd name="connsiteX297" fmla="*/ 235108 w 593384"/>
              <a:gd name="connsiteY297" fmla="*/ 244924 h 606580"/>
              <a:gd name="connsiteX298" fmla="*/ 229992 w 593384"/>
              <a:gd name="connsiteY298" fmla="*/ 269020 h 606580"/>
              <a:gd name="connsiteX299" fmla="*/ 216400 w 593384"/>
              <a:gd name="connsiteY299" fmla="*/ 288235 h 606580"/>
              <a:gd name="connsiteX300" fmla="*/ 175319 w 593384"/>
              <a:gd name="connsiteY300" fmla="*/ 304553 h 606580"/>
              <a:gd name="connsiteX301" fmla="*/ 137827 w 593384"/>
              <a:gd name="connsiteY301" fmla="*/ 291209 h 606580"/>
              <a:gd name="connsiteX302" fmla="*/ 21380 w 593384"/>
              <a:gd name="connsiteY302" fmla="*/ 197037 h 606580"/>
              <a:gd name="connsiteX303" fmla="*/ 16875 w 593384"/>
              <a:gd name="connsiteY303" fmla="*/ 192996 h 606580"/>
              <a:gd name="connsiteX304" fmla="*/ 17027 w 593384"/>
              <a:gd name="connsiteY304" fmla="*/ 111405 h 606580"/>
              <a:gd name="connsiteX305" fmla="*/ 21151 w 593384"/>
              <a:gd name="connsiteY305" fmla="*/ 107745 h 606580"/>
              <a:gd name="connsiteX306" fmla="*/ 135994 w 593384"/>
              <a:gd name="connsiteY306" fmla="*/ 13725 h 606580"/>
              <a:gd name="connsiteX307" fmla="*/ 174327 w 593384"/>
              <a:gd name="connsiteY307"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593384" h="606580">
                <a:moveTo>
                  <a:pt x="59789" y="323835"/>
                </a:moveTo>
                <a:cubicBezTo>
                  <a:pt x="52535" y="323835"/>
                  <a:pt x="44670" y="329554"/>
                  <a:pt x="44670" y="338857"/>
                </a:cubicBezTo>
                <a:lnTo>
                  <a:pt x="44670" y="477027"/>
                </a:lnTo>
                <a:cubicBezTo>
                  <a:pt x="44670" y="485338"/>
                  <a:pt x="51390" y="492048"/>
                  <a:pt x="59713" y="492048"/>
                </a:cubicBezTo>
                <a:lnTo>
                  <a:pt x="386834" y="492048"/>
                </a:lnTo>
                <a:cubicBezTo>
                  <a:pt x="395692" y="492048"/>
                  <a:pt x="402946" y="499292"/>
                  <a:pt x="402946" y="508138"/>
                </a:cubicBezTo>
                <a:lnTo>
                  <a:pt x="402946" y="545959"/>
                </a:lnTo>
                <a:cubicBezTo>
                  <a:pt x="402946" y="555872"/>
                  <a:pt x="411269" y="561972"/>
                  <a:pt x="419058" y="561972"/>
                </a:cubicBezTo>
                <a:cubicBezTo>
                  <a:pt x="422723" y="561972"/>
                  <a:pt x="426159" y="560752"/>
                  <a:pt x="429137" y="558388"/>
                </a:cubicBezTo>
                <a:lnTo>
                  <a:pt x="543981" y="464369"/>
                </a:lnTo>
                <a:cubicBezTo>
                  <a:pt x="544286" y="464140"/>
                  <a:pt x="544592" y="463835"/>
                  <a:pt x="544897" y="463606"/>
                </a:cubicBezTo>
                <a:cubicBezTo>
                  <a:pt x="550013" y="458497"/>
                  <a:pt x="550013" y="450109"/>
                  <a:pt x="544897" y="445000"/>
                </a:cubicBezTo>
                <a:cubicBezTo>
                  <a:pt x="544592" y="444695"/>
                  <a:pt x="544210" y="444390"/>
                  <a:pt x="543904" y="444162"/>
                </a:cubicBezTo>
                <a:lnTo>
                  <a:pt x="427533" y="349990"/>
                </a:lnTo>
                <a:cubicBezTo>
                  <a:pt x="424784" y="347778"/>
                  <a:pt x="421501" y="346634"/>
                  <a:pt x="418065" y="346634"/>
                </a:cubicBezTo>
                <a:cubicBezTo>
                  <a:pt x="410811" y="346634"/>
                  <a:pt x="402946" y="352353"/>
                  <a:pt x="402946" y="361656"/>
                </a:cubicBezTo>
                <a:lnTo>
                  <a:pt x="402946" y="400469"/>
                </a:lnTo>
                <a:cubicBezTo>
                  <a:pt x="402946" y="409314"/>
                  <a:pt x="395692" y="416482"/>
                  <a:pt x="386834" y="416482"/>
                </a:cubicBezTo>
                <a:lnTo>
                  <a:pt x="136453" y="416482"/>
                </a:lnTo>
                <a:cubicBezTo>
                  <a:pt x="127519" y="416482"/>
                  <a:pt x="120342" y="409314"/>
                  <a:pt x="120342" y="400469"/>
                </a:cubicBezTo>
                <a:lnTo>
                  <a:pt x="120342" y="376602"/>
                </a:lnTo>
                <a:cubicBezTo>
                  <a:pt x="120342" y="371035"/>
                  <a:pt x="117822" y="365850"/>
                  <a:pt x="113469" y="362342"/>
                </a:cubicBezTo>
                <a:lnTo>
                  <a:pt x="69105" y="327114"/>
                </a:lnTo>
                <a:cubicBezTo>
                  <a:pt x="66356" y="324979"/>
                  <a:pt x="63149" y="323835"/>
                  <a:pt x="59789" y="323835"/>
                </a:cubicBezTo>
                <a:close/>
                <a:moveTo>
                  <a:pt x="59757" y="323324"/>
                </a:moveTo>
                <a:cubicBezTo>
                  <a:pt x="63040" y="323324"/>
                  <a:pt x="66401" y="324391"/>
                  <a:pt x="69379" y="326755"/>
                </a:cubicBezTo>
                <a:lnTo>
                  <a:pt x="113750" y="361977"/>
                </a:lnTo>
                <a:cubicBezTo>
                  <a:pt x="118255" y="365484"/>
                  <a:pt x="120852" y="370897"/>
                  <a:pt x="120852" y="376615"/>
                </a:cubicBezTo>
                <a:lnTo>
                  <a:pt x="120852" y="400477"/>
                </a:lnTo>
                <a:cubicBezTo>
                  <a:pt x="120852" y="409016"/>
                  <a:pt x="127802" y="416030"/>
                  <a:pt x="136431" y="416030"/>
                </a:cubicBezTo>
                <a:lnTo>
                  <a:pt x="386846" y="416030"/>
                </a:lnTo>
                <a:cubicBezTo>
                  <a:pt x="395476" y="416030"/>
                  <a:pt x="402425" y="409016"/>
                  <a:pt x="402425" y="400477"/>
                </a:cubicBezTo>
                <a:lnTo>
                  <a:pt x="402425" y="361672"/>
                </a:lnTo>
                <a:cubicBezTo>
                  <a:pt x="402425" y="352447"/>
                  <a:pt x="410062" y="346119"/>
                  <a:pt x="418081" y="346119"/>
                </a:cubicBezTo>
                <a:cubicBezTo>
                  <a:pt x="421441" y="346119"/>
                  <a:pt x="424878" y="347187"/>
                  <a:pt x="427856" y="349626"/>
                </a:cubicBezTo>
                <a:lnTo>
                  <a:pt x="544319" y="443781"/>
                </a:lnTo>
                <a:cubicBezTo>
                  <a:pt x="544625" y="444086"/>
                  <a:pt x="545007" y="444314"/>
                  <a:pt x="545312" y="444696"/>
                </a:cubicBezTo>
                <a:cubicBezTo>
                  <a:pt x="550582" y="449956"/>
                  <a:pt x="550582" y="458647"/>
                  <a:pt x="545236" y="463908"/>
                </a:cubicBezTo>
                <a:cubicBezTo>
                  <a:pt x="544930" y="464213"/>
                  <a:pt x="544625" y="464518"/>
                  <a:pt x="544319" y="464746"/>
                </a:cubicBezTo>
                <a:lnTo>
                  <a:pt x="429460" y="558748"/>
                </a:lnTo>
                <a:cubicBezTo>
                  <a:pt x="426252" y="561340"/>
                  <a:pt x="422587" y="562484"/>
                  <a:pt x="419074" y="562484"/>
                </a:cubicBezTo>
                <a:cubicBezTo>
                  <a:pt x="410520" y="562484"/>
                  <a:pt x="402425" y="555775"/>
                  <a:pt x="402425" y="545940"/>
                </a:cubicBezTo>
                <a:lnTo>
                  <a:pt x="402425" y="508126"/>
                </a:lnTo>
                <a:cubicBezTo>
                  <a:pt x="402425" y="499511"/>
                  <a:pt x="395476" y="492573"/>
                  <a:pt x="386846" y="492573"/>
                </a:cubicBezTo>
                <a:lnTo>
                  <a:pt x="59680" y="492573"/>
                </a:lnTo>
                <a:cubicBezTo>
                  <a:pt x="51127" y="492573"/>
                  <a:pt x="44101" y="485636"/>
                  <a:pt x="44101" y="477021"/>
                </a:cubicBezTo>
                <a:lnTo>
                  <a:pt x="44101" y="338877"/>
                </a:lnTo>
                <a:cubicBezTo>
                  <a:pt x="44101" y="329652"/>
                  <a:pt x="51738" y="323324"/>
                  <a:pt x="59757" y="323324"/>
                </a:cubicBezTo>
                <a:close/>
                <a:moveTo>
                  <a:pt x="59789" y="322767"/>
                </a:moveTo>
                <a:cubicBezTo>
                  <a:pt x="52000" y="322767"/>
                  <a:pt x="43677" y="328944"/>
                  <a:pt x="43677" y="338857"/>
                </a:cubicBezTo>
                <a:lnTo>
                  <a:pt x="43677" y="477027"/>
                </a:lnTo>
                <a:cubicBezTo>
                  <a:pt x="43677" y="485872"/>
                  <a:pt x="50855" y="493116"/>
                  <a:pt x="59713" y="493116"/>
                </a:cubicBezTo>
                <a:lnTo>
                  <a:pt x="386834" y="493116"/>
                </a:lnTo>
                <a:cubicBezTo>
                  <a:pt x="395157" y="493116"/>
                  <a:pt x="401953" y="499826"/>
                  <a:pt x="401953" y="508138"/>
                </a:cubicBezTo>
                <a:lnTo>
                  <a:pt x="401953" y="545959"/>
                </a:lnTo>
                <a:cubicBezTo>
                  <a:pt x="401953" y="556482"/>
                  <a:pt x="410811" y="563040"/>
                  <a:pt x="419058" y="563040"/>
                </a:cubicBezTo>
                <a:cubicBezTo>
                  <a:pt x="422952" y="563040"/>
                  <a:pt x="426617" y="561667"/>
                  <a:pt x="429748" y="559151"/>
                </a:cubicBezTo>
                <a:lnTo>
                  <a:pt x="544592" y="465131"/>
                </a:lnTo>
                <a:cubicBezTo>
                  <a:pt x="544973" y="464902"/>
                  <a:pt x="545279" y="464597"/>
                  <a:pt x="545584" y="464292"/>
                </a:cubicBezTo>
                <a:cubicBezTo>
                  <a:pt x="551082" y="458802"/>
                  <a:pt x="551082" y="449804"/>
                  <a:pt x="545584" y="444314"/>
                </a:cubicBezTo>
                <a:cubicBezTo>
                  <a:pt x="545279" y="443933"/>
                  <a:pt x="544897" y="443628"/>
                  <a:pt x="544592" y="443399"/>
                </a:cubicBezTo>
                <a:lnTo>
                  <a:pt x="428144" y="349227"/>
                </a:lnTo>
                <a:cubicBezTo>
                  <a:pt x="425243" y="346863"/>
                  <a:pt x="421730" y="345567"/>
                  <a:pt x="418065" y="345567"/>
                </a:cubicBezTo>
                <a:cubicBezTo>
                  <a:pt x="410276" y="345567"/>
                  <a:pt x="401953" y="351743"/>
                  <a:pt x="401953" y="361656"/>
                </a:cubicBezTo>
                <a:lnTo>
                  <a:pt x="401953" y="400469"/>
                </a:lnTo>
                <a:cubicBezTo>
                  <a:pt x="401953" y="408704"/>
                  <a:pt x="395157" y="415491"/>
                  <a:pt x="386834" y="415491"/>
                </a:cubicBezTo>
                <a:lnTo>
                  <a:pt x="136453" y="415491"/>
                </a:lnTo>
                <a:cubicBezTo>
                  <a:pt x="128130" y="415491"/>
                  <a:pt x="121334" y="408704"/>
                  <a:pt x="121334" y="400469"/>
                </a:cubicBezTo>
                <a:lnTo>
                  <a:pt x="121334" y="376602"/>
                </a:lnTo>
                <a:cubicBezTo>
                  <a:pt x="121334" y="370730"/>
                  <a:pt x="118738" y="365240"/>
                  <a:pt x="114080" y="361580"/>
                </a:cubicBezTo>
                <a:lnTo>
                  <a:pt x="69716" y="326351"/>
                </a:lnTo>
                <a:cubicBezTo>
                  <a:pt x="66814" y="323987"/>
                  <a:pt x="63378" y="322767"/>
                  <a:pt x="59789" y="322767"/>
                </a:cubicBezTo>
                <a:close/>
                <a:moveTo>
                  <a:pt x="59789" y="280218"/>
                </a:moveTo>
                <a:cubicBezTo>
                  <a:pt x="72923" y="280218"/>
                  <a:pt x="85904" y="284793"/>
                  <a:pt x="96289" y="293029"/>
                </a:cubicBezTo>
                <a:lnTo>
                  <a:pt x="140653" y="328258"/>
                </a:lnTo>
                <a:cubicBezTo>
                  <a:pt x="147831" y="334053"/>
                  <a:pt x="153787" y="341449"/>
                  <a:pt x="157834" y="349761"/>
                </a:cubicBezTo>
                <a:cubicBezTo>
                  <a:pt x="161194" y="356776"/>
                  <a:pt x="163255" y="364630"/>
                  <a:pt x="163790" y="372484"/>
                </a:cubicBezTo>
                <a:lnTo>
                  <a:pt x="163866" y="372942"/>
                </a:lnTo>
                <a:lnTo>
                  <a:pt x="359345" y="372942"/>
                </a:lnTo>
                <a:lnTo>
                  <a:pt x="359345" y="361656"/>
                </a:lnTo>
                <a:cubicBezTo>
                  <a:pt x="359345" y="353421"/>
                  <a:pt x="361025" y="345414"/>
                  <a:pt x="364308" y="337942"/>
                </a:cubicBezTo>
                <a:cubicBezTo>
                  <a:pt x="367439" y="330850"/>
                  <a:pt x="371944" y="324445"/>
                  <a:pt x="377671" y="319107"/>
                </a:cubicBezTo>
                <a:cubicBezTo>
                  <a:pt x="388667" y="308737"/>
                  <a:pt x="403022" y="303018"/>
                  <a:pt x="418065" y="303018"/>
                </a:cubicBezTo>
                <a:cubicBezTo>
                  <a:pt x="431428" y="303018"/>
                  <a:pt x="444485" y="307669"/>
                  <a:pt x="454946" y="316133"/>
                </a:cubicBezTo>
                <a:lnTo>
                  <a:pt x="571393" y="410305"/>
                </a:lnTo>
                <a:cubicBezTo>
                  <a:pt x="572386" y="411144"/>
                  <a:pt x="573990" y="412517"/>
                  <a:pt x="575822" y="414271"/>
                </a:cubicBezTo>
                <a:cubicBezTo>
                  <a:pt x="597890" y="436384"/>
                  <a:pt x="597814" y="472375"/>
                  <a:pt x="575670" y="494412"/>
                </a:cubicBezTo>
                <a:cubicBezTo>
                  <a:pt x="574066" y="496014"/>
                  <a:pt x="572539" y="497310"/>
                  <a:pt x="571623" y="498072"/>
                </a:cubicBezTo>
                <a:lnTo>
                  <a:pt x="456779" y="592016"/>
                </a:lnTo>
                <a:cubicBezTo>
                  <a:pt x="446089" y="600785"/>
                  <a:pt x="432726" y="605589"/>
                  <a:pt x="419058" y="605589"/>
                </a:cubicBezTo>
                <a:cubicBezTo>
                  <a:pt x="403709" y="605589"/>
                  <a:pt x="389125" y="599793"/>
                  <a:pt x="377976" y="589271"/>
                </a:cubicBezTo>
                <a:cubicBezTo>
                  <a:pt x="372173" y="583780"/>
                  <a:pt x="367592" y="577375"/>
                  <a:pt x="364385" y="570131"/>
                </a:cubicBezTo>
                <a:cubicBezTo>
                  <a:pt x="361025" y="562506"/>
                  <a:pt x="359345" y="554423"/>
                  <a:pt x="359345" y="545959"/>
                </a:cubicBezTo>
                <a:lnTo>
                  <a:pt x="359345" y="535665"/>
                </a:lnTo>
                <a:lnTo>
                  <a:pt x="59713" y="535665"/>
                </a:lnTo>
                <a:cubicBezTo>
                  <a:pt x="27336" y="535665"/>
                  <a:pt x="1069" y="509358"/>
                  <a:pt x="1069" y="477027"/>
                </a:cubicBezTo>
                <a:lnTo>
                  <a:pt x="1069" y="338857"/>
                </a:lnTo>
                <a:cubicBezTo>
                  <a:pt x="1069" y="330621"/>
                  <a:pt x="2749" y="322615"/>
                  <a:pt x="6032" y="315142"/>
                </a:cubicBezTo>
                <a:cubicBezTo>
                  <a:pt x="9163" y="308051"/>
                  <a:pt x="13668" y="301722"/>
                  <a:pt x="19395" y="296308"/>
                </a:cubicBezTo>
                <a:cubicBezTo>
                  <a:pt x="30314" y="285937"/>
                  <a:pt x="44746" y="280218"/>
                  <a:pt x="59789" y="280218"/>
                </a:cubicBezTo>
                <a:close/>
                <a:moveTo>
                  <a:pt x="59757" y="279792"/>
                </a:moveTo>
                <a:cubicBezTo>
                  <a:pt x="44559" y="279792"/>
                  <a:pt x="30049" y="285510"/>
                  <a:pt x="18975" y="295955"/>
                </a:cubicBezTo>
                <a:cubicBezTo>
                  <a:pt x="13248" y="301367"/>
                  <a:pt x="8742" y="307771"/>
                  <a:pt x="5534" y="315014"/>
                </a:cubicBezTo>
                <a:cubicBezTo>
                  <a:pt x="2174" y="322562"/>
                  <a:pt x="494" y="330567"/>
                  <a:pt x="494" y="338877"/>
                </a:cubicBezTo>
                <a:lnTo>
                  <a:pt x="494" y="477021"/>
                </a:lnTo>
                <a:cubicBezTo>
                  <a:pt x="494" y="509574"/>
                  <a:pt x="27070" y="536105"/>
                  <a:pt x="59680" y="536105"/>
                </a:cubicBezTo>
                <a:lnTo>
                  <a:pt x="358818" y="536105"/>
                </a:lnTo>
                <a:lnTo>
                  <a:pt x="358818" y="545940"/>
                </a:lnTo>
                <a:cubicBezTo>
                  <a:pt x="358818" y="554403"/>
                  <a:pt x="360575" y="562636"/>
                  <a:pt x="363935" y="570260"/>
                </a:cubicBezTo>
                <a:cubicBezTo>
                  <a:pt x="367143" y="577579"/>
                  <a:pt x="371801" y="584059"/>
                  <a:pt x="377605" y="589625"/>
                </a:cubicBezTo>
                <a:cubicBezTo>
                  <a:pt x="388908" y="600222"/>
                  <a:pt x="403571" y="606016"/>
                  <a:pt x="419074" y="606016"/>
                </a:cubicBezTo>
                <a:cubicBezTo>
                  <a:pt x="432820" y="606016"/>
                  <a:pt x="446338" y="601213"/>
                  <a:pt x="457106" y="592446"/>
                </a:cubicBezTo>
                <a:lnTo>
                  <a:pt x="571965" y="498444"/>
                </a:lnTo>
                <a:cubicBezTo>
                  <a:pt x="572958" y="497681"/>
                  <a:pt x="574409" y="496385"/>
                  <a:pt x="576089" y="494784"/>
                </a:cubicBezTo>
                <a:cubicBezTo>
                  <a:pt x="598389" y="472523"/>
                  <a:pt x="598465" y="436233"/>
                  <a:pt x="576165" y="413895"/>
                </a:cubicBezTo>
                <a:cubicBezTo>
                  <a:pt x="574409" y="412142"/>
                  <a:pt x="572805" y="410770"/>
                  <a:pt x="571736" y="409931"/>
                </a:cubicBezTo>
                <a:lnTo>
                  <a:pt x="455273" y="315777"/>
                </a:lnTo>
                <a:cubicBezTo>
                  <a:pt x="444734" y="307238"/>
                  <a:pt x="431522" y="302587"/>
                  <a:pt x="418081" y="302587"/>
                </a:cubicBezTo>
                <a:cubicBezTo>
                  <a:pt x="402883" y="302587"/>
                  <a:pt x="388373" y="308305"/>
                  <a:pt x="377300" y="318750"/>
                </a:cubicBezTo>
                <a:cubicBezTo>
                  <a:pt x="371572" y="324163"/>
                  <a:pt x="367066" y="330567"/>
                  <a:pt x="363859" y="337733"/>
                </a:cubicBezTo>
                <a:cubicBezTo>
                  <a:pt x="360499" y="345281"/>
                  <a:pt x="358818" y="353362"/>
                  <a:pt x="358818" y="361672"/>
                </a:cubicBezTo>
                <a:lnTo>
                  <a:pt x="358818" y="372422"/>
                </a:lnTo>
                <a:lnTo>
                  <a:pt x="164306" y="372422"/>
                </a:lnTo>
                <a:cubicBezTo>
                  <a:pt x="163771" y="364569"/>
                  <a:pt x="161709" y="356717"/>
                  <a:pt x="158273" y="349550"/>
                </a:cubicBezTo>
                <a:cubicBezTo>
                  <a:pt x="154225" y="341164"/>
                  <a:pt x="148192" y="333693"/>
                  <a:pt x="140937" y="327898"/>
                </a:cubicBezTo>
                <a:lnTo>
                  <a:pt x="96566" y="292676"/>
                </a:lnTo>
                <a:cubicBezTo>
                  <a:pt x="86104" y="284366"/>
                  <a:pt x="73045" y="279792"/>
                  <a:pt x="59757" y="279792"/>
                </a:cubicBezTo>
                <a:close/>
                <a:moveTo>
                  <a:pt x="59789" y="279227"/>
                </a:moveTo>
                <a:cubicBezTo>
                  <a:pt x="73152" y="279227"/>
                  <a:pt x="86362" y="283878"/>
                  <a:pt x="96899" y="292266"/>
                </a:cubicBezTo>
                <a:lnTo>
                  <a:pt x="141264" y="327495"/>
                </a:lnTo>
                <a:cubicBezTo>
                  <a:pt x="148594" y="333290"/>
                  <a:pt x="154627" y="340839"/>
                  <a:pt x="158750" y="349303"/>
                </a:cubicBezTo>
                <a:cubicBezTo>
                  <a:pt x="162110" y="356319"/>
                  <a:pt x="164172" y="364096"/>
                  <a:pt x="164782" y="371950"/>
                </a:cubicBezTo>
                <a:lnTo>
                  <a:pt x="358276" y="371950"/>
                </a:lnTo>
                <a:lnTo>
                  <a:pt x="358276" y="361656"/>
                </a:lnTo>
                <a:cubicBezTo>
                  <a:pt x="358276" y="353268"/>
                  <a:pt x="360032" y="345186"/>
                  <a:pt x="363392" y="337560"/>
                </a:cubicBezTo>
                <a:cubicBezTo>
                  <a:pt x="366599" y="330316"/>
                  <a:pt x="371180" y="323835"/>
                  <a:pt x="376984" y="318345"/>
                </a:cubicBezTo>
                <a:cubicBezTo>
                  <a:pt x="388132" y="307822"/>
                  <a:pt x="402717" y="302027"/>
                  <a:pt x="418065" y="302027"/>
                </a:cubicBezTo>
                <a:cubicBezTo>
                  <a:pt x="431657" y="302027"/>
                  <a:pt x="444943" y="306754"/>
                  <a:pt x="455557" y="315371"/>
                </a:cubicBezTo>
                <a:lnTo>
                  <a:pt x="572004" y="409543"/>
                </a:lnTo>
                <a:cubicBezTo>
                  <a:pt x="573073" y="410382"/>
                  <a:pt x="574677" y="411754"/>
                  <a:pt x="576510" y="413584"/>
                </a:cubicBezTo>
                <a:cubicBezTo>
                  <a:pt x="598959" y="436079"/>
                  <a:pt x="598959" y="472680"/>
                  <a:pt x="576357" y="495099"/>
                </a:cubicBezTo>
                <a:cubicBezTo>
                  <a:pt x="574753" y="496776"/>
                  <a:pt x="573226" y="498072"/>
                  <a:pt x="572233" y="498835"/>
                </a:cubicBezTo>
                <a:lnTo>
                  <a:pt x="457390" y="592855"/>
                </a:lnTo>
                <a:cubicBezTo>
                  <a:pt x="446547" y="601700"/>
                  <a:pt x="432955" y="606580"/>
                  <a:pt x="419058" y="606580"/>
                </a:cubicBezTo>
                <a:cubicBezTo>
                  <a:pt x="403480" y="606580"/>
                  <a:pt x="388590" y="600709"/>
                  <a:pt x="377289" y="589957"/>
                </a:cubicBezTo>
                <a:cubicBezTo>
                  <a:pt x="371333" y="584467"/>
                  <a:pt x="366752" y="577909"/>
                  <a:pt x="363468" y="570512"/>
                </a:cubicBezTo>
                <a:cubicBezTo>
                  <a:pt x="360032" y="562811"/>
                  <a:pt x="358276" y="554499"/>
                  <a:pt x="358276" y="545959"/>
                </a:cubicBezTo>
                <a:lnTo>
                  <a:pt x="358276" y="536656"/>
                </a:lnTo>
                <a:lnTo>
                  <a:pt x="59713" y="536656"/>
                </a:lnTo>
                <a:cubicBezTo>
                  <a:pt x="26802" y="536656"/>
                  <a:pt x="0" y="509892"/>
                  <a:pt x="0" y="477027"/>
                </a:cubicBezTo>
                <a:lnTo>
                  <a:pt x="0" y="338857"/>
                </a:lnTo>
                <a:cubicBezTo>
                  <a:pt x="0" y="330469"/>
                  <a:pt x="1756" y="322386"/>
                  <a:pt x="5116" y="314761"/>
                </a:cubicBezTo>
                <a:cubicBezTo>
                  <a:pt x="8323" y="307517"/>
                  <a:pt x="12905" y="301035"/>
                  <a:pt x="18632" y="295621"/>
                </a:cubicBezTo>
                <a:cubicBezTo>
                  <a:pt x="29856" y="285022"/>
                  <a:pt x="44441" y="279227"/>
                  <a:pt x="59789" y="279227"/>
                </a:cubicBezTo>
                <a:close/>
                <a:moveTo>
                  <a:pt x="174327" y="44608"/>
                </a:moveTo>
                <a:cubicBezTo>
                  <a:pt x="170661" y="44608"/>
                  <a:pt x="167225" y="45828"/>
                  <a:pt x="164247" y="48192"/>
                </a:cubicBezTo>
                <a:lnTo>
                  <a:pt x="49403" y="142211"/>
                </a:lnTo>
                <a:cubicBezTo>
                  <a:pt x="49098" y="142440"/>
                  <a:pt x="48793" y="142745"/>
                  <a:pt x="48487" y="142974"/>
                </a:cubicBezTo>
                <a:cubicBezTo>
                  <a:pt x="43371" y="148083"/>
                  <a:pt x="43371" y="156394"/>
                  <a:pt x="48487" y="161580"/>
                </a:cubicBezTo>
                <a:cubicBezTo>
                  <a:pt x="48793" y="161885"/>
                  <a:pt x="49098" y="162113"/>
                  <a:pt x="49480" y="162418"/>
                </a:cubicBezTo>
                <a:lnTo>
                  <a:pt x="165851" y="256590"/>
                </a:lnTo>
                <a:cubicBezTo>
                  <a:pt x="168600" y="258802"/>
                  <a:pt x="171883" y="259946"/>
                  <a:pt x="175319" y="259946"/>
                </a:cubicBezTo>
                <a:cubicBezTo>
                  <a:pt x="182573" y="259946"/>
                  <a:pt x="190438" y="254227"/>
                  <a:pt x="190438" y="244924"/>
                </a:cubicBezTo>
                <a:lnTo>
                  <a:pt x="190438" y="206111"/>
                </a:lnTo>
                <a:cubicBezTo>
                  <a:pt x="190438" y="197266"/>
                  <a:pt x="197616" y="190098"/>
                  <a:pt x="206550" y="190098"/>
                </a:cubicBezTo>
                <a:lnTo>
                  <a:pt x="456931" y="190098"/>
                </a:lnTo>
                <a:cubicBezTo>
                  <a:pt x="465788" y="190098"/>
                  <a:pt x="473042" y="197266"/>
                  <a:pt x="473042" y="206111"/>
                </a:cubicBezTo>
                <a:lnTo>
                  <a:pt x="473042" y="229978"/>
                </a:lnTo>
                <a:cubicBezTo>
                  <a:pt x="473042" y="235545"/>
                  <a:pt x="475562" y="240730"/>
                  <a:pt x="479915" y="244238"/>
                </a:cubicBezTo>
                <a:lnTo>
                  <a:pt x="524279" y="279466"/>
                </a:lnTo>
                <a:cubicBezTo>
                  <a:pt x="526952" y="281601"/>
                  <a:pt x="530235" y="282745"/>
                  <a:pt x="533595" y="282745"/>
                </a:cubicBezTo>
                <a:cubicBezTo>
                  <a:pt x="540849" y="282745"/>
                  <a:pt x="548714" y="277026"/>
                  <a:pt x="548714" y="267723"/>
                </a:cubicBezTo>
                <a:lnTo>
                  <a:pt x="548714" y="129553"/>
                </a:lnTo>
                <a:cubicBezTo>
                  <a:pt x="548714" y="121242"/>
                  <a:pt x="541995" y="114532"/>
                  <a:pt x="533671" y="114532"/>
                </a:cubicBezTo>
                <a:lnTo>
                  <a:pt x="206550" y="114532"/>
                </a:lnTo>
                <a:cubicBezTo>
                  <a:pt x="197616" y="114532"/>
                  <a:pt x="190438" y="107288"/>
                  <a:pt x="190438" y="98442"/>
                </a:cubicBezTo>
                <a:lnTo>
                  <a:pt x="190438" y="60621"/>
                </a:lnTo>
                <a:cubicBezTo>
                  <a:pt x="190438" y="50708"/>
                  <a:pt x="182115" y="44608"/>
                  <a:pt x="174327" y="44608"/>
                </a:cubicBezTo>
                <a:close/>
                <a:moveTo>
                  <a:pt x="174289" y="44097"/>
                </a:moveTo>
                <a:cubicBezTo>
                  <a:pt x="182842" y="44097"/>
                  <a:pt x="190936" y="50806"/>
                  <a:pt x="190936" y="60641"/>
                </a:cubicBezTo>
                <a:lnTo>
                  <a:pt x="190936" y="98455"/>
                </a:lnTo>
                <a:cubicBezTo>
                  <a:pt x="190936" y="107070"/>
                  <a:pt x="197885" y="114008"/>
                  <a:pt x="206513" y="114008"/>
                </a:cubicBezTo>
                <a:lnTo>
                  <a:pt x="533641" y="114008"/>
                </a:lnTo>
                <a:cubicBezTo>
                  <a:pt x="542193" y="114008"/>
                  <a:pt x="549218" y="120945"/>
                  <a:pt x="549218" y="129560"/>
                </a:cubicBezTo>
                <a:lnTo>
                  <a:pt x="549218" y="267704"/>
                </a:lnTo>
                <a:cubicBezTo>
                  <a:pt x="549218" y="276929"/>
                  <a:pt x="541582" y="283257"/>
                  <a:pt x="533564" y="283257"/>
                </a:cubicBezTo>
                <a:cubicBezTo>
                  <a:pt x="530281" y="283257"/>
                  <a:pt x="526845" y="282190"/>
                  <a:pt x="523943" y="279826"/>
                </a:cubicBezTo>
                <a:lnTo>
                  <a:pt x="479578" y="244604"/>
                </a:lnTo>
                <a:cubicBezTo>
                  <a:pt x="475072" y="241021"/>
                  <a:pt x="472476" y="235684"/>
                  <a:pt x="472476" y="229966"/>
                </a:cubicBezTo>
                <a:lnTo>
                  <a:pt x="472476" y="206104"/>
                </a:lnTo>
                <a:cubicBezTo>
                  <a:pt x="472476" y="197565"/>
                  <a:pt x="465527" y="190551"/>
                  <a:pt x="456899" y="190551"/>
                </a:cubicBezTo>
                <a:lnTo>
                  <a:pt x="206513" y="190551"/>
                </a:lnTo>
                <a:cubicBezTo>
                  <a:pt x="197885" y="190551"/>
                  <a:pt x="190936" y="197565"/>
                  <a:pt x="190936" y="206104"/>
                </a:cubicBezTo>
                <a:lnTo>
                  <a:pt x="190936" y="244909"/>
                </a:lnTo>
                <a:cubicBezTo>
                  <a:pt x="190936" y="254134"/>
                  <a:pt x="183300" y="260462"/>
                  <a:pt x="175282" y="260462"/>
                </a:cubicBezTo>
                <a:cubicBezTo>
                  <a:pt x="171922" y="260462"/>
                  <a:pt x="168486" y="259394"/>
                  <a:pt x="165508" y="256955"/>
                </a:cubicBezTo>
                <a:lnTo>
                  <a:pt x="49058" y="162800"/>
                </a:lnTo>
                <a:cubicBezTo>
                  <a:pt x="48753" y="162495"/>
                  <a:pt x="48371" y="162190"/>
                  <a:pt x="48066" y="161885"/>
                </a:cubicBezTo>
                <a:cubicBezTo>
                  <a:pt x="42797" y="156625"/>
                  <a:pt x="42797" y="147934"/>
                  <a:pt x="48142" y="142673"/>
                </a:cubicBezTo>
                <a:cubicBezTo>
                  <a:pt x="48448" y="142368"/>
                  <a:pt x="48753" y="142063"/>
                  <a:pt x="49058" y="141835"/>
                </a:cubicBezTo>
                <a:lnTo>
                  <a:pt x="163904" y="47833"/>
                </a:lnTo>
                <a:cubicBezTo>
                  <a:pt x="167111" y="45241"/>
                  <a:pt x="170777" y="44097"/>
                  <a:pt x="174289" y="44097"/>
                </a:cubicBezTo>
                <a:close/>
                <a:moveTo>
                  <a:pt x="174327" y="43540"/>
                </a:moveTo>
                <a:cubicBezTo>
                  <a:pt x="170432" y="43540"/>
                  <a:pt x="166767" y="44913"/>
                  <a:pt x="163636" y="47429"/>
                </a:cubicBezTo>
                <a:lnTo>
                  <a:pt x="48793" y="141449"/>
                </a:lnTo>
                <a:cubicBezTo>
                  <a:pt x="48411" y="141678"/>
                  <a:pt x="48105" y="141983"/>
                  <a:pt x="47800" y="142288"/>
                </a:cubicBezTo>
                <a:cubicBezTo>
                  <a:pt x="42302" y="147778"/>
                  <a:pt x="42226" y="156776"/>
                  <a:pt x="47800" y="162266"/>
                </a:cubicBezTo>
                <a:cubicBezTo>
                  <a:pt x="48105" y="162647"/>
                  <a:pt x="48487" y="162876"/>
                  <a:pt x="48793" y="163181"/>
                </a:cubicBezTo>
                <a:lnTo>
                  <a:pt x="165240" y="257353"/>
                </a:lnTo>
                <a:cubicBezTo>
                  <a:pt x="168141" y="259717"/>
                  <a:pt x="171654" y="261013"/>
                  <a:pt x="175319" y="261013"/>
                </a:cubicBezTo>
                <a:cubicBezTo>
                  <a:pt x="183031" y="261013"/>
                  <a:pt x="191431" y="254837"/>
                  <a:pt x="191431" y="244924"/>
                </a:cubicBezTo>
                <a:lnTo>
                  <a:pt x="191431" y="206111"/>
                </a:lnTo>
                <a:cubicBezTo>
                  <a:pt x="191431" y="197876"/>
                  <a:pt x="198227" y="191089"/>
                  <a:pt x="206550" y="191089"/>
                </a:cubicBezTo>
                <a:lnTo>
                  <a:pt x="456931" y="191089"/>
                </a:lnTo>
                <a:cubicBezTo>
                  <a:pt x="465254" y="191089"/>
                  <a:pt x="472050" y="197876"/>
                  <a:pt x="472050" y="206111"/>
                </a:cubicBezTo>
                <a:lnTo>
                  <a:pt x="472050" y="229978"/>
                </a:lnTo>
                <a:cubicBezTo>
                  <a:pt x="472050" y="235850"/>
                  <a:pt x="474646" y="241340"/>
                  <a:pt x="479304" y="245000"/>
                </a:cubicBezTo>
                <a:lnTo>
                  <a:pt x="523668" y="280229"/>
                </a:lnTo>
                <a:cubicBezTo>
                  <a:pt x="526570" y="282593"/>
                  <a:pt x="530006" y="283813"/>
                  <a:pt x="533595" y="283813"/>
                </a:cubicBezTo>
                <a:cubicBezTo>
                  <a:pt x="541384" y="283813"/>
                  <a:pt x="549707" y="277636"/>
                  <a:pt x="549707" y="267723"/>
                </a:cubicBezTo>
                <a:lnTo>
                  <a:pt x="549707" y="129553"/>
                </a:lnTo>
                <a:cubicBezTo>
                  <a:pt x="549707" y="120708"/>
                  <a:pt x="542529" y="113464"/>
                  <a:pt x="533671" y="113464"/>
                </a:cubicBezTo>
                <a:lnTo>
                  <a:pt x="206550" y="113464"/>
                </a:lnTo>
                <a:cubicBezTo>
                  <a:pt x="198227" y="113464"/>
                  <a:pt x="191431" y="106754"/>
                  <a:pt x="191431" y="98442"/>
                </a:cubicBezTo>
                <a:lnTo>
                  <a:pt x="191431" y="60621"/>
                </a:lnTo>
                <a:cubicBezTo>
                  <a:pt x="191431" y="50098"/>
                  <a:pt x="182573" y="43540"/>
                  <a:pt x="174327" y="43540"/>
                </a:cubicBezTo>
                <a:close/>
                <a:moveTo>
                  <a:pt x="174327" y="991"/>
                </a:moveTo>
                <a:cubicBezTo>
                  <a:pt x="189675" y="991"/>
                  <a:pt x="204259" y="6786"/>
                  <a:pt x="215408" y="17309"/>
                </a:cubicBezTo>
                <a:cubicBezTo>
                  <a:pt x="221211" y="22800"/>
                  <a:pt x="225792" y="29205"/>
                  <a:pt x="228999" y="36449"/>
                </a:cubicBezTo>
                <a:cubicBezTo>
                  <a:pt x="232359" y="44074"/>
                  <a:pt x="234039" y="52157"/>
                  <a:pt x="234039" y="60621"/>
                </a:cubicBezTo>
                <a:lnTo>
                  <a:pt x="234039" y="70915"/>
                </a:lnTo>
                <a:lnTo>
                  <a:pt x="533671" y="70915"/>
                </a:lnTo>
                <a:cubicBezTo>
                  <a:pt x="565971" y="70915"/>
                  <a:pt x="592315" y="97222"/>
                  <a:pt x="592315" y="129553"/>
                </a:cubicBezTo>
                <a:lnTo>
                  <a:pt x="592315" y="267723"/>
                </a:lnTo>
                <a:cubicBezTo>
                  <a:pt x="592315" y="275959"/>
                  <a:pt x="590635" y="283965"/>
                  <a:pt x="587352" y="291438"/>
                </a:cubicBezTo>
                <a:cubicBezTo>
                  <a:pt x="584221" y="298529"/>
                  <a:pt x="579716" y="304858"/>
                  <a:pt x="573989" y="310272"/>
                </a:cubicBezTo>
                <a:cubicBezTo>
                  <a:pt x="562993" y="320643"/>
                  <a:pt x="548638" y="326285"/>
                  <a:pt x="533595" y="326285"/>
                </a:cubicBezTo>
                <a:cubicBezTo>
                  <a:pt x="520461" y="326285"/>
                  <a:pt x="507480" y="321787"/>
                  <a:pt x="497095" y="313551"/>
                </a:cubicBezTo>
                <a:lnTo>
                  <a:pt x="452731" y="278323"/>
                </a:lnTo>
                <a:cubicBezTo>
                  <a:pt x="445477" y="272527"/>
                  <a:pt x="439597" y="265131"/>
                  <a:pt x="435550" y="256819"/>
                </a:cubicBezTo>
                <a:cubicBezTo>
                  <a:pt x="432190" y="249804"/>
                  <a:pt x="430129" y="241950"/>
                  <a:pt x="429594" y="234096"/>
                </a:cubicBezTo>
                <a:lnTo>
                  <a:pt x="429518" y="233638"/>
                </a:lnTo>
                <a:lnTo>
                  <a:pt x="234039" y="233638"/>
                </a:lnTo>
                <a:lnTo>
                  <a:pt x="234039" y="244924"/>
                </a:lnTo>
                <a:cubicBezTo>
                  <a:pt x="234039" y="253159"/>
                  <a:pt x="232359" y="261166"/>
                  <a:pt x="229076" y="268638"/>
                </a:cubicBezTo>
                <a:cubicBezTo>
                  <a:pt x="225945" y="275730"/>
                  <a:pt x="221440" y="282059"/>
                  <a:pt x="215713" y="287473"/>
                </a:cubicBezTo>
                <a:cubicBezTo>
                  <a:pt x="204717" y="297843"/>
                  <a:pt x="190362" y="303562"/>
                  <a:pt x="175319" y="303562"/>
                </a:cubicBezTo>
                <a:cubicBezTo>
                  <a:pt x="161956" y="303562"/>
                  <a:pt x="148899" y="298911"/>
                  <a:pt x="138438" y="290447"/>
                </a:cubicBezTo>
                <a:lnTo>
                  <a:pt x="21991" y="196275"/>
                </a:lnTo>
                <a:cubicBezTo>
                  <a:pt x="20922" y="195436"/>
                  <a:pt x="19394" y="194063"/>
                  <a:pt x="17562" y="192309"/>
                </a:cubicBezTo>
                <a:cubicBezTo>
                  <a:pt x="-4506" y="170196"/>
                  <a:pt x="-4430" y="134205"/>
                  <a:pt x="17714" y="112168"/>
                </a:cubicBezTo>
                <a:cubicBezTo>
                  <a:pt x="19394" y="110490"/>
                  <a:pt x="20845" y="109270"/>
                  <a:pt x="21762" y="108508"/>
                </a:cubicBezTo>
                <a:lnTo>
                  <a:pt x="136605" y="14564"/>
                </a:lnTo>
                <a:cubicBezTo>
                  <a:pt x="147296" y="5795"/>
                  <a:pt x="160658" y="991"/>
                  <a:pt x="174327" y="991"/>
                </a:cubicBezTo>
                <a:close/>
                <a:moveTo>
                  <a:pt x="174289" y="565"/>
                </a:moveTo>
                <a:cubicBezTo>
                  <a:pt x="160544" y="565"/>
                  <a:pt x="147029" y="5368"/>
                  <a:pt x="136262" y="14135"/>
                </a:cubicBezTo>
                <a:lnTo>
                  <a:pt x="21416" y="108137"/>
                </a:lnTo>
                <a:cubicBezTo>
                  <a:pt x="20423" y="108900"/>
                  <a:pt x="18973" y="110120"/>
                  <a:pt x="17293" y="111797"/>
                </a:cubicBezTo>
                <a:cubicBezTo>
                  <a:pt x="-5005" y="134058"/>
                  <a:pt x="-5081" y="170348"/>
                  <a:pt x="17216" y="192686"/>
                </a:cubicBezTo>
                <a:cubicBezTo>
                  <a:pt x="18973" y="194439"/>
                  <a:pt x="20576" y="195811"/>
                  <a:pt x="21645" y="196650"/>
                </a:cubicBezTo>
                <a:lnTo>
                  <a:pt x="138095" y="290805"/>
                </a:lnTo>
                <a:cubicBezTo>
                  <a:pt x="148632" y="299343"/>
                  <a:pt x="161843" y="303994"/>
                  <a:pt x="175282" y="303994"/>
                </a:cubicBezTo>
                <a:cubicBezTo>
                  <a:pt x="190478" y="303994"/>
                  <a:pt x="204986" y="298276"/>
                  <a:pt x="216058" y="287831"/>
                </a:cubicBezTo>
                <a:cubicBezTo>
                  <a:pt x="221785" y="282418"/>
                  <a:pt x="226291" y="276014"/>
                  <a:pt x="229498" y="268848"/>
                </a:cubicBezTo>
                <a:cubicBezTo>
                  <a:pt x="232858" y="261300"/>
                  <a:pt x="234538" y="253219"/>
                  <a:pt x="234538" y="244909"/>
                </a:cubicBezTo>
                <a:lnTo>
                  <a:pt x="234538" y="234159"/>
                </a:lnTo>
                <a:lnTo>
                  <a:pt x="429027" y="234159"/>
                </a:lnTo>
                <a:cubicBezTo>
                  <a:pt x="429562" y="242012"/>
                  <a:pt x="431623" y="249864"/>
                  <a:pt x="435060" y="257031"/>
                </a:cubicBezTo>
                <a:cubicBezTo>
                  <a:pt x="439107" y="265417"/>
                  <a:pt x="445139" y="272888"/>
                  <a:pt x="452393" y="278683"/>
                </a:cubicBezTo>
                <a:lnTo>
                  <a:pt x="496759" y="313905"/>
                </a:lnTo>
                <a:cubicBezTo>
                  <a:pt x="507220" y="322215"/>
                  <a:pt x="520278" y="326789"/>
                  <a:pt x="533564" y="326789"/>
                </a:cubicBezTo>
                <a:cubicBezTo>
                  <a:pt x="548760" y="326789"/>
                  <a:pt x="563269" y="321071"/>
                  <a:pt x="574341" y="310550"/>
                </a:cubicBezTo>
                <a:cubicBezTo>
                  <a:pt x="580068" y="305137"/>
                  <a:pt x="584573" y="298810"/>
                  <a:pt x="587780" y="291567"/>
                </a:cubicBezTo>
                <a:cubicBezTo>
                  <a:pt x="591140" y="284019"/>
                  <a:pt x="592820" y="276014"/>
                  <a:pt x="592820" y="267704"/>
                </a:cubicBezTo>
                <a:lnTo>
                  <a:pt x="592820" y="129560"/>
                </a:lnTo>
                <a:cubicBezTo>
                  <a:pt x="592820" y="97007"/>
                  <a:pt x="566247" y="70476"/>
                  <a:pt x="533641" y="70476"/>
                </a:cubicBezTo>
                <a:lnTo>
                  <a:pt x="234538" y="70476"/>
                </a:lnTo>
                <a:lnTo>
                  <a:pt x="234538" y="60641"/>
                </a:lnTo>
                <a:cubicBezTo>
                  <a:pt x="234538" y="52102"/>
                  <a:pt x="232781" y="43945"/>
                  <a:pt x="229421" y="36321"/>
                </a:cubicBezTo>
                <a:cubicBezTo>
                  <a:pt x="226138" y="29002"/>
                  <a:pt x="221556" y="22522"/>
                  <a:pt x="215753" y="16956"/>
                </a:cubicBezTo>
                <a:cubicBezTo>
                  <a:pt x="204452" y="6359"/>
                  <a:pt x="189790" y="565"/>
                  <a:pt x="174289" y="565"/>
                </a:cubicBezTo>
                <a:close/>
                <a:moveTo>
                  <a:pt x="174327" y="0"/>
                </a:moveTo>
                <a:cubicBezTo>
                  <a:pt x="189904" y="0"/>
                  <a:pt x="204794" y="5871"/>
                  <a:pt x="216095" y="16623"/>
                </a:cubicBezTo>
                <a:cubicBezTo>
                  <a:pt x="221974" y="22113"/>
                  <a:pt x="226632" y="28671"/>
                  <a:pt x="229916" y="36068"/>
                </a:cubicBezTo>
                <a:cubicBezTo>
                  <a:pt x="233352" y="43769"/>
                  <a:pt x="235108" y="52081"/>
                  <a:pt x="235108" y="60621"/>
                </a:cubicBezTo>
                <a:lnTo>
                  <a:pt x="235108" y="69924"/>
                </a:lnTo>
                <a:lnTo>
                  <a:pt x="533671" y="69924"/>
                </a:lnTo>
                <a:cubicBezTo>
                  <a:pt x="566582" y="69924"/>
                  <a:pt x="593384" y="96688"/>
                  <a:pt x="593384" y="129553"/>
                </a:cubicBezTo>
                <a:lnTo>
                  <a:pt x="593384" y="267723"/>
                </a:lnTo>
                <a:cubicBezTo>
                  <a:pt x="593384" y="276111"/>
                  <a:pt x="591628" y="284194"/>
                  <a:pt x="588268" y="291819"/>
                </a:cubicBezTo>
                <a:cubicBezTo>
                  <a:pt x="585061" y="299063"/>
                  <a:pt x="580479" y="305545"/>
                  <a:pt x="574752" y="310959"/>
                </a:cubicBezTo>
                <a:cubicBezTo>
                  <a:pt x="563528" y="321558"/>
                  <a:pt x="548943" y="327353"/>
                  <a:pt x="533595" y="327353"/>
                </a:cubicBezTo>
                <a:cubicBezTo>
                  <a:pt x="520232" y="327353"/>
                  <a:pt x="507022" y="322702"/>
                  <a:pt x="496485" y="314314"/>
                </a:cubicBezTo>
                <a:lnTo>
                  <a:pt x="452120" y="279085"/>
                </a:lnTo>
                <a:cubicBezTo>
                  <a:pt x="444790" y="273290"/>
                  <a:pt x="438757" y="265665"/>
                  <a:pt x="434634" y="257277"/>
                </a:cubicBezTo>
                <a:cubicBezTo>
                  <a:pt x="431274" y="250261"/>
                  <a:pt x="429136" y="242407"/>
                  <a:pt x="428602" y="234630"/>
                </a:cubicBezTo>
                <a:lnTo>
                  <a:pt x="235108" y="234630"/>
                </a:lnTo>
                <a:lnTo>
                  <a:pt x="235108" y="244924"/>
                </a:lnTo>
                <a:cubicBezTo>
                  <a:pt x="235108" y="253312"/>
                  <a:pt x="233352" y="261394"/>
                  <a:pt x="229992" y="269020"/>
                </a:cubicBezTo>
                <a:cubicBezTo>
                  <a:pt x="226785" y="276264"/>
                  <a:pt x="222204" y="282745"/>
                  <a:pt x="216400" y="288235"/>
                </a:cubicBezTo>
                <a:cubicBezTo>
                  <a:pt x="205252" y="298758"/>
                  <a:pt x="190667" y="304553"/>
                  <a:pt x="175319" y="304553"/>
                </a:cubicBezTo>
                <a:cubicBezTo>
                  <a:pt x="161727" y="304553"/>
                  <a:pt x="148441" y="299826"/>
                  <a:pt x="137827" y="291209"/>
                </a:cubicBezTo>
                <a:lnTo>
                  <a:pt x="21380" y="197037"/>
                </a:lnTo>
                <a:cubicBezTo>
                  <a:pt x="20311" y="196198"/>
                  <a:pt x="18707" y="194826"/>
                  <a:pt x="16875" y="192996"/>
                </a:cubicBezTo>
                <a:cubicBezTo>
                  <a:pt x="-5575" y="170501"/>
                  <a:pt x="-5575" y="133900"/>
                  <a:pt x="17027" y="111405"/>
                </a:cubicBezTo>
                <a:cubicBezTo>
                  <a:pt x="18707" y="109804"/>
                  <a:pt x="20158" y="108508"/>
                  <a:pt x="21151" y="107745"/>
                </a:cubicBezTo>
                <a:lnTo>
                  <a:pt x="135994" y="13725"/>
                </a:lnTo>
                <a:cubicBezTo>
                  <a:pt x="146837" y="4880"/>
                  <a:pt x="160429" y="0"/>
                  <a:pt x="1743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2" name="îŝḷîḓé-Rectangle 14"/>
          <p:cNvSpPr/>
          <p:nvPr/>
        </p:nvSpPr>
        <p:spPr>
          <a:xfrm>
            <a:off x="8547599" y="3672037"/>
            <a:ext cx="267944" cy="26552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8425" h="573203">
                <a:moveTo>
                  <a:pt x="35688" y="330987"/>
                </a:moveTo>
                <a:cubicBezTo>
                  <a:pt x="32039" y="330987"/>
                  <a:pt x="29102" y="334008"/>
                  <a:pt x="29102" y="337651"/>
                </a:cubicBezTo>
                <a:lnTo>
                  <a:pt x="29102" y="484438"/>
                </a:lnTo>
                <a:cubicBezTo>
                  <a:pt x="29102" y="488081"/>
                  <a:pt x="32039" y="491102"/>
                  <a:pt x="35688" y="491102"/>
                </a:cubicBezTo>
                <a:lnTo>
                  <a:pt x="240293" y="491102"/>
                </a:lnTo>
                <a:cubicBezTo>
                  <a:pt x="243942" y="491102"/>
                  <a:pt x="246968" y="488081"/>
                  <a:pt x="246968" y="484438"/>
                </a:cubicBezTo>
                <a:lnTo>
                  <a:pt x="246968" y="337651"/>
                </a:lnTo>
                <a:cubicBezTo>
                  <a:pt x="246968" y="334008"/>
                  <a:pt x="243942" y="330987"/>
                  <a:pt x="240293" y="330987"/>
                </a:cubicBezTo>
                <a:close/>
                <a:moveTo>
                  <a:pt x="440550" y="305700"/>
                </a:moveTo>
                <a:cubicBezTo>
                  <a:pt x="444243" y="305700"/>
                  <a:pt x="447936" y="307122"/>
                  <a:pt x="450784" y="309967"/>
                </a:cubicBezTo>
                <a:lnTo>
                  <a:pt x="487627" y="346765"/>
                </a:lnTo>
                <a:cubicBezTo>
                  <a:pt x="493323" y="352454"/>
                  <a:pt x="493323" y="361520"/>
                  <a:pt x="487627" y="367209"/>
                </a:cubicBezTo>
                <a:cubicBezTo>
                  <a:pt x="484780" y="370053"/>
                  <a:pt x="481042" y="371475"/>
                  <a:pt x="477304" y="371475"/>
                </a:cubicBezTo>
                <a:cubicBezTo>
                  <a:pt x="473477" y="371475"/>
                  <a:pt x="469829" y="370053"/>
                  <a:pt x="466981" y="367209"/>
                </a:cubicBezTo>
                <a:lnTo>
                  <a:pt x="454967" y="355298"/>
                </a:lnTo>
                <a:lnTo>
                  <a:pt x="454967" y="470137"/>
                </a:lnTo>
                <a:cubicBezTo>
                  <a:pt x="454967" y="478137"/>
                  <a:pt x="448470" y="484714"/>
                  <a:pt x="440372" y="484714"/>
                </a:cubicBezTo>
                <a:lnTo>
                  <a:pt x="328329" y="484714"/>
                </a:lnTo>
                <a:cubicBezTo>
                  <a:pt x="320320" y="484714"/>
                  <a:pt x="313734" y="478137"/>
                  <a:pt x="313734" y="470137"/>
                </a:cubicBezTo>
                <a:cubicBezTo>
                  <a:pt x="313734" y="462049"/>
                  <a:pt x="320320" y="455560"/>
                  <a:pt x="328329" y="455560"/>
                </a:cubicBezTo>
                <a:lnTo>
                  <a:pt x="328329" y="455649"/>
                </a:lnTo>
                <a:lnTo>
                  <a:pt x="426044" y="455649"/>
                </a:lnTo>
                <a:lnTo>
                  <a:pt x="426044" y="355298"/>
                </a:lnTo>
                <a:lnTo>
                  <a:pt x="414030" y="367209"/>
                </a:lnTo>
                <a:cubicBezTo>
                  <a:pt x="408334" y="372897"/>
                  <a:pt x="399168" y="372897"/>
                  <a:pt x="393472" y="367209"/>
                </a:cubicBezTo>
                <a:cubicBezTo>
                  <a:pt x="387777" y="361520"/>
                  <a:pt x="387777" y="352454"/>
                  <a:pt x="393472" y="346765"/>
                </a:cubicBezTo>
                <a:lnTo>
                  <a:pt x="430316" y="309967"/>
                </a:lnTo>
                <a:cubicBezTo>
                  <a:pt x="433163" y="307122"/>
                  <a:pt x="436856" y="305700"/>
                  <a:pt x="440550" y="305700"/>
                </a:cubicBezTo>
                <a:close/>
                <a:moveTo>
                  <a:pt x="35688" y="302020"/>
                </a:moveTo>
                <a:lnTo>
                  <a:pt x="240293" y="302020"/>
                </a:lnTo>
                <a:cubicBezTo>
                  <a:pt x="259961" y="302020"/>
                  <a:pt x="275981" y="318014"/>
                  <a:pt x="275981" y="337651"/>
                </a:cubicBezTo>
                <a:lnTo>
                  <a:pt x="275981" y="484438"/>
                </a:lnTo>
                <a:cubicBezTo>
                  <a:pt x="275981" y="504075"/>
                  <a:pt x="259961" y="520068"/>
                  <a:pt x="240293" y="520068"/>
                </a:cubicBezTo>
                <a:lnTo>
                  <a:pt x="152631" y="520068"/>
                </a:lnTo>
                <a:lnTo>
                  <a:pt x="152631" y="544059"/>
                </a:lnTo>
                <a:lnTo>
                  <a:pt x="179152" y="544059"/>
                </a:lnTo>
                <a:cubicBezTo>
                  <a:pt x="187251" y="544059"/>
                  <a:pt x="193747" y="550545"/>
                  <a:pt x="193747" y="558631"/>
                </a:cubicBezTo>
                <a:cubicBezTo>
                  <a:pt x="193747" y="566628"/>
                  <a:pt x="187251" y="573203"/>
                  <a:pt x="179152" y="573203"/>
                </a:cubicBezTo>
                <a:lnTo>
                  <a:pt x="96829" y="573203"/>
                </a:lnTo>
                <a:cubicBezTo>
                  <a:pt x="88730" y="573203"/>
                  <a:pt x="82234" y="566628"/>
                  <a:pt x="82234" y="558631"/>
                </a:cubicBezTo>
                <a:cubicBezTo>
                  <a:pt x="82234" y="550545"/>
                  <a:pt x="88730" y="544059"/>
                  <a:pt x="96829" y="544059"/>
                </a:cubicBezTo>
                <a:lnTo>
                  <a:pt x="123439" y="544059"/>
                </a:lnTo>
                <a:lnTo>
                  <a:pt x="123439" y="520068"/>
                </a:lnTo>
                <a:lnTo>
                  <a:pt x="35688" y="520068"/>
                </a:lnTo>
                <a:cubicBezTo>
                  <a:pt x="16020" y="520068"/>
                  <a:pt x="0" y="504075"/>
                  <a:pt x="0" y="484438"/>
                </a:cubicBezTo>
                <a:lnTo>
                  <a:pt x="0" y="337651"/>
                </a:lnTo>
                <a:cubicBezTo>
                  <a:pt x="0" y="318014"/>
                  <a:pt x="16020" y="302020"/>
                  <a:pt x="35688" y="302020"/>
                </a:cubicBezTo>
                <a:close/>
                <a:moveTo>
                  <a:pt x="138020" y="94487"/>
                </a:moveTo>
                <a:lnTo>
                  <a:pt x="250020" y="94487"/>
                </a:lnTo>
                <a:cubicBezTo>
                  <a:pt x="258122" y="94487"/>
                  <a:pt x="264621" y="100974"/>
                  <a:pt x="264621" y="109060"/>
                </a:cubicBezTo>
                <a:cubicBezTo>
                  <a:pt x="264621" y="117147"/>
                  <a:pt x="258122" y="123634"/>
                  <a:pt x="250020" y="123634"/>
                </a:cubicBezTo>
                <a:lnTo>
                  <a:pt x="250020" y="123545"/>
                </a:lnTo>
                <a:lnTo>
                  <a:pt x="152710" y="123545"/>
                </a:lnTo>
                <a:lnTo>
                  <a:pt x="152710" y="223873"/>
                </a:lnTo>
                <a:lnTo>
                  <a:pt x="164729" y="211876"/>
                </a:lnTo>
                <a:cubicBezTo>
                  <a:pt x="170427" y="206189"/>
                  <a:pt x="179508" y="206189"/>
                  <a:pt x="185206" y="211876"/>
                </a:cubicBezTo>
                <a:cubicBezTo>
                  <a:pt x="190904" y="217563"/>
                  <a:pt x="190904" y="226716"/>
                  <a:pt x="185206" y="232404"/>
                </a:cubicBezTo>
                <a:lnTo>
                  <a:pt x="148436" y="269104"/>
                </a:lnTo>
                <a:cubicBezTo>
                  <a:pt x="145588" y="271948"/>
                  <a:pt x="141759" y="273370"/>
                  <a:pt x="138109" y="273370"/>
                </a:cubicBezTo>
                <a:cubicBezTo>
                  <a:pt x="134281" y="273370"/>
                  <a:pt x="130630" y="271948"/>
                  <a:pt x="127781" y="269104"/>
                </a:cubicBezTo>
                <a:lnTo>
                  <a:pt x="91012" y="232404"/>
                </a:lnTo>
                <a:cubicBezTo>
                  <a:pt x="85314" y="226716"/>
                  <a:pt x="85314" y="217563"/>
                  <a:pt x="91012" y="211876"/>
                </a:cubicBezTo>
                <a:cubicBezTo>
                  <a:pt x="96710" y="206189"/>
                  <a:pt x="105791" y="206189"/>
                  <a:pt x="111489" y="211876"/>
                </a:cubicBezTo>
                <a:lnTo>
                  <a:pt x="123508" y="223873"/>
                </a:lnTo>
                <a:lnTo>
                  <a:pt x="123508" y="109060"/>
                </a:lnTo>
                <a:cubicBezTo>
                  <a:pt x="123508" y="100974"/>
                  <a:pt x="129918" y="94487"/>
                  <a:pt x="138020" y="94487"/>
                </a:cubicBezTo>
                <a:close/>
                <a:moveTo>
                  <a:pt x="338148" y="29153"/>
                </a:moveTo>
                <a:cubicBezTo>
                  <a:pt x="334410" y="29153"/>
                  <a:pt x="331473" y="32176"/>
                  <a:pt x="331473" y="35820"/>
                </a:cubicBezTo>
                <a:lnTo>
                  <a:pt x="331473" y="182566"/>
                </a:lnTo>
                <a:cubicBezTo>
                  <a:pt x="331473" y="186210"/>
                  <a:pt x="334410" y="189143"/>
                  <a:pt x="338148" y="189143"/>
                </a:cubicBezTo>
                <a:lnTo>
                  <a:pt x="542650" y="189143"/>
                </a:lnTo>
                <a:cubicBezTo>
                  <a:pt x="546388" y="189143"/>
                  <a:pt x="549325" y="186210"/>
                  <a:pt x="549325" y="182566"/>
                </a:cubicBezTo>
                <a:lnTo>
                  <a:pt x="549325" y="35820"/>
                </a:lnTo>
                <a:cubicBezTo>
                  <a:pt x="549325" y="32176"/>
                  <a:pt x="546388" y="29153"/>
                  <a:pt x="542650" y="29153"/>
                </a:cubicBezTo>
                <a:close/>
                <a:moveTo>
                  <a:pt x="338148" y="0"/>
                </a:moveTo>
                <a:lnTo>
                  <a:pt x="542650" y="0"/>
                </a:lnTo>
                <a:cubicBezTo>
                  <a:pt x="562407" y="0"/>
                  <a:pt x="578425" y="16177"/>
                  <a:pt x="578425" y="35820"/>
                </a:cubicBezTo>
                <a:lnTo>
                  <a:pt x="578425" y="182388"/>
                </a:lnTo>
                <a:cubicBezTo>
                  <a:pt x="578425" y="202120"/>
                  <a:pt x="562407" y="218119"/>
                  <a:pt x="542650" y="218119"/>
                </a:cubicBezTo>
                <a:lnTo>
                  <a:pt x="454994" y="218119"/>
                </a:lnTo>
                <a:lnTo>
                  <a:pt x="454994" y="242029"/>
                </a:lnTo>
                <a:lnTo>
                  <a:pt x="481602" y="242029"/>
                </a:lnTo>
                <a:cubicBezTo>
                  <a:pt x="489611" y="242029"/>
                  <a:pt x="496197" y="248518"/>
                  <a:pt x="496197" y="256606"/>
                </a:cubicBezTo>
                <a:cubicBezTo>
                  <a:pt x="496197" y="264694"/>
                  <a:pt x="489611" y="271183"/>
                  <a:pt x="481602" y="271183"/>
                </a:cubicBezTo>
                <a:lnTo>
                  <a:pt x="399196" y="271183"/>
                </a:lnTo>
                <a:cubicBezTo>
                  <a:pt x="391187" y="271183"/>
                  <a:pt x="384601" y="264694"/>
                  <a:pt x="384601" y="256606"/>
                </a:cubicBezTo>
                <a:cubicBezTo>
                  <a:pt x="384601" y="248518"/>
                  <a:pt x="391187" y="242029"/>
                  <a:pt x="399196" y="242029"/>
                </a:cubicBezTo>
                <a:lnTo>
                  <a:pt x="425804" y="242029"/>
                </a:lnTo>
                <a:lnTo>
                  <a:pt x="425804" y="218119"/>
                </a:lnTo>
                <a:lnTo>
                  <a:pt x="338148" y="218119"/>
                </a:lnTo>
                <a:cubicBezTo>
                  <a:pt x="318391" y="218119"/>
                  <a:pt x="302373" y="202120"/>
                  <a:pt x="302373" y="182388"/>
                </a:cubicBezTo>
                <a:lnTo>
                  <a:pt x="302373" y="35731"/>
                </a:lnTo>
                <a:cubicBezTo>
                  <a:pt x="302373" y="15999"/>
                  <a:pt x="318391" y="0"/>
                  <a:pt x="3381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3" name="îŝḷîḓé-Rectangle 15"/>
          <p:cNvSpPr/>
          <p:nvPr/>
        </p:nvSpPr>
        <p:spPr>
          <a:xfrm>
            <a:off x="8547599" y="4742482"/>
            <a:ext cx="267944" cy="247127"/>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矩形 3"/>
          <p:cNvSpPr/>
          <p:nvPr/>
        </p:nvSpPr>
        <p:spPr>
          <a:xfrm>
            <a:off x="5480718" y="1969065"/>
            <a:ext cx="2643672"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300" normalizeH="0" baseline="0" noProof="0" dirty="0">
                <a:ln>
                  <a:noFill/>
                </a:ln>
                <a:solidFill>
                  <a:srgbClr val="2C2254"/>
                </a:solidFill>
                <a:effectLst/>
                <a:uLnTx/>
                <a:uFillTx/>
                <a:latin typeface="Century Gothic" panose="020B0502020202020204" pitchFamily="34" charset="0"/>
                <a:ea typeface="等线" panose="02010600030101010101" pitchFamily="2" charset="-122"/>
                <a:cs typeface="+mn-cs"/>
              </a:rPr>
              <a:t>COMPANY PROFILE</a:t>
            </a:r>
            <a:endParaRPr kumimoji="0" lang="zh-CN" altLang="en-US" sz="1600" b="1" i="0" u="none" strike="noStrike" kern="1200" cap="none" spc="0" normalizeH="0" baseline="0" noProof="0" dirty="0">
              <a:ln>
                <a:noFill/>
              </a:ln>
              <a:solidFill>
                <a:srgbClr val="2C2254"/>
              </a:solidFill>
              <a:effectLst/>
              <a:uLnTx/>
              <a:uFillTx/>
              <a:latin typeface="Calibri" panose="020F0502020204030204"/>
              <a:ea typeface="等线" panose="02010600030101010101" pitchFamily="2" charset="-122"/>
              <a:cs typeface="+mn-cs"/>
            </a:endParaRPr>
          </a:p>
        </p:txBody>
      </p:sp>
      <p:sp>
        <p:nvSpPr>
          <p:cNvPr id="28" name="矩形 27"/>
          <p:cNvSpPr/>
          <p:nvPr/>
        </p:nvSpPr>
        <p:spPr>
          <a:xfrm>
            <a:off x="-3550653" y="212178"/>
            <a:ext cx="503583" cy="530087"/>
          </a:xfrm>
          <a:prstGeom prst="rect">
            <a:avLst/>
          </a:prstGeom>
          <a:solidFill>
            <a:srgbClr val="D332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550653" y="775324"/>
            <a:ext cx="503583" cy="530087"/>
          </a:xfrm>
          <a:prstGeom prst="rect">
            <a:avLst/>
          </a:prstGeom>
          <a:solidFill>
            <a:srgbClr val="0D0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551433" y="1338470"/>
            <a:ext cx="503583" cy="530087"/>
          </a:xfrm>
          <a:prstGeom prst="rect">
            <a:avLst/>
          </a:prstGeom>
          <a:solidFill>
            <a:srgbClr val="FFE4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551433" y="1934675"/>
            <a:ext cx="503583" cy="530087"/>
          </a:xfrm>
          <a:prstGeom prst="rect">
            <a:avLst/>
          </a:prstGeom>
          <a:solidFill>
            <a:srgbClr val="2F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551434" y="2564288"/>
            <a:ext cx="503583" cy="530087"/>
          </a:xfrm>
          <a:prstGeom prst="rect">
            <a:avLst/>
          </a:prstGeom>
          <a:solidFill>
            <a:srgbClr val="A2A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1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ppt_y</p:attrName>
                                        </p:attrNameLst>
                                      </p:cBhvr>
                                      <p:tavLst>
                                        <p:tav tm="0">
                                          <p:val>
                                            <p:strVal val="#ppt_y+#ppt_h*1.125000"/>
                                          </p:val>
                                        </p:tav>
                                        <p:tav tm="100000">
                                          <p:val>
                                            <p:strVal val="#ppt_y"/>
                                          </p:val>
                                        </p:tav>
                                      </p:tavLst>
                                    </p:anim>
                                    <p:animEffect transition="in" filter="wipe(up)">
                                      <p:cBhvr>
                                        <p:cTn id="12" dur="500"/>
                                        <p:tgtEl>
                                          <p:spTgt spid="11"/>
                                        </p:tgtEl>
                                      </p:cBhvr>
                                    </p:animEffect>
                                  </p:childTnLst>
                                </p:cTn>
                              </p:par>
                            </p:childTnLst>
                          </p:cTn>
                        </p:par>
                        <p:par>
                          <p:cTn id="13" fill="hold">
                            <p:stCondLst>
                              <p:cond delay="500"/>
                            </p:stCondLst>
                            <p:childTnLst>
                              <p:par>
                                <p:cTn id="14" presetID="0" presetClass="entr" presetSubtype="0" fill="hold" grpId="0" nodeType="afterEffect">
                                  <p:stCondLst>
                                    <p:cond delay="0"/>
                                  </p:stCondLst>
                                  <p:iterate type="lt">
                                    <p:tmPct val="14286"/>
                                  </p:iterate>
                                  <p:childTnLst>
                                    <p:set>
                                      <p:cBhvr>
                                        <p:cTn id="15" dur="1" fill="hold">
                                          <p:stCondLst>
                                            <p:cond delay="0"/>
                                          </p:stCondLst>
                                        </p:cTn>
                                        <p:tgtEl>
                                          <p:spTgt spid="8"/>
                                        </p:tgtEl>
                                        <p:attrNameLst>
                                          <p:attrName>style.visibility</p:attrName>
                                        </p:attrNameLst>
                                      </p:cBhvr>
                                      <p:to>
                                        <p:strVal val="visible"/>
                                      </p:to>
                                    </p:set>
                                    <p:anim to="" calcmode="lin" valueType="num">
                                      <p:cBhvr>
                                        <p:cTn id="16" dur="700" fill="hold">
                                          <p:stCondLst>
                                            <p:cond delay="0"/>
                                          </p:stCondLst>
                                        </p:cTn>
                                        <p:tgtEl>
                                          <p:spTgt spid="8"/>
                                        </p:tgtEl>
                                        <p:attrNameLst>
                                          <p:attrName>ppt_x</p:attrName>
                                        </p:attrNameLst>
                                      </p:cBhvr>
                                      <p:tavLst>
                                        <p:tav tm="0" fmla="#ppt_x+(-#ppt_w/2*cos(ppt_r/180*pi))*((1.5-1.5*$)^2-(1.5-1.5*$)^3)">
                                          <p:val>
                                            <p:fltVal val="0"/>
                                          </p:val>
                                        </p:tav>
                                        <p:tav tm="100000">
                                          <p:val>
                                            <p:fltVal val="1"/>
                                          </p:val>
                                        </p:tav>
                                      </p:tavLst>
                                    </p:anim>
                                    <p:anim to="" calcmode="lin" valueType="num">
                                      <p:cBhvr>
                                        <p:cTn id="17" dur="700" fill="hold">
                                          <p:stCondLst>
                                            <p:cond delay="0"/>
                                          </p:stCondLst>
                                        </p:cTn>
                                        <p:tgtEl>
                                          <p:spTgt spid="8"/>
                                        </p:tgtEl>
                                        <p:attrNameLst>
                                          <p:attrName>ppt_y</p:attrName>
                                        </p:attrNameLst>
                                      </p:cBhvr>
                                      <p:tavLst>
                                        <p:tav tm="0" fmla="#ppt_y+(-#ppt_h/2*cos(ppt_r/180*pi))*((1.5-1.5*$)^2-(1.5-1.5*$)^3)">
                                          <p:val>
                                            <p:fltVal val="0"/>
                                          </p:val>
                                        </p:tav>
                                        <p:tav tm="100000">
                                          <p:val>
                                            <p:fltVal val="1"/>
                                          </p:val>
                                        </p:tav>
                                      </p:tavLst>
                                    </p:anim>
                                    <p:anim to="" calcmode="lin" valueType="num">
                                      <p:cBhvr>
                                        <p:cTn id="18" dur="700" fill="hold">
                                          <p:stCondLst>
                                            <p:cond delay="0"/>
                                          </p:stCondLst>
                                        </p:cTn>
                                        <p:tgtEl>
                                          <p:spTgt spid="8"/>
                                        </p:tgtEl>
                                        <p:attrNameLst>
                                          <p:attrName>ppt_h</p:attrName>
                                        </p:attrNameLst>
                                      </p:cBhvr>
                                      <p:tavLst>
                                        <p:tav tm="0" fmla="#ppt_h-(-#ppt_h)*((1.5-1.5*$)^2-(1.5-1.5*$)^3)">
                                          <p:val>
                                            <p:fltVal val="0"/>
                                          </p:val>
                                        </p:tav>
                                        <p:tav tm="100000">
                                          <p:val>
                                            <p:fltVal val="1"/>
                                          </p:val>
                                        </p:tav>
                                      </p:tavLst>
                                    </p:anim>
                                    <p:anim to="" calcmode="lin" valueType="num">
                                      <p:cBhvr>
                                        <p:cTn id="19" dur="700" fill="hold">
                                          <p:stCondLst>
                                            <p:cond delay="0"/>
                                          </p:stCondLst>
                                        </p:cTn>
                                        <p:tgtEl>
                                          <p:spTgt spid="8"/>
                                        </p:tgtEl>
                                        <p:attrNameLst>
                                          <p:attrName>ppt_w</p:attrName>
                                        </p:attrNameLst>
                                      </p:cBhvr>
                                      <p:tavLst>
                                        <p:tav tm="0" fmla="#ppt_w-(-#ppt_w)*((1.5-1.5*$)^2-(1.5-1.5*$)^3)">
                                          <p:val>
                                            <p:fltVal val="0"/>
                                          </p:val>
                                        </p:tav>
                                        <p:tav tm="100000">
                                          <p:val>
                                            <p:fltVal val="1"/>
                                          </p:val>
                                        </p:tav>
                                      </p:tavLst>
                                    </p:anim>
                                  </p:childTnLst>
                                </p:cTn>
                              </p:par>
                              <p:par>
                                <p:cTn id="20" presetID="0" presetClass="entr" presetSubtype="0" fill="hold" grpId="0" nodeType="withEffect">
                                  <p:stCondLst>
                                    <p:cond delay="0"/>
                                  </p:stCondLst>
                                  <p:iterate type="lt">
                                    <p:tmPct val="3297"/>
                                  </p:iterate>
                                  <p:childTnLst>
                                    <p:set>
                                      <p:cBhvr>
                                        <p:cTn id="21" dur="1"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2*cos(ppt_r/180*pi))*((1.5-1.5*$)^2-(1.5-1.5*$)^3)">
                                          <p:val>
                                            <p:fltVal val="0"/>
                                          </p:val>
                                        </p:tav>
                                        <p:tav tm="100000">
                                          <p:val>
                                            <p:fltVal val="1"/>
                                          </p:val>
                                        </p:tav>
                                      </p:tavLst>
                                    </p:anim>
                                    <p:anim to="" calcmode="lin" valueType="num">
                                      <p:cBhvr>
                                        <p:cTn id="23" dur="700" fill="hold">
                                          <p:stCondLst>
                                            <p:cond delay="0"/>
                                          </p:stCondLst>
                                        </p:cTn>
                                        <p:tgtEl>
                                          <p:spTgt spid="9"/>
                                        </p:tgtEl>
                                        <p:attrNameLst>
                                          <p:attrName>ppt_y</p:attrName>
                                        </p:attrNameLst>
                                      </p:cBhvr>
                                      <p:tavLst>
                                        <p:tav tm="0" fmla="#ppt_y-(-#ppt_h/2*cos(ppt_r/180*pi))*((1.5-1.5*$)^2-(1.5-1.5*$)^3)">
                                          <p:val>
                                            <p:fltVal val="0"/>
                                          </p:val>
                                        </p:tav>
                                        <p:tav tm="100000">
                                          <p:val>
                                            <p:fltVal val="1"/>
                                          </p:val>
                                        </p:tav>
                                      </p:tavLst>
                                    </p:anim>
                                    <p:anim to="" calcmode="lin" valueType="num">
                                      <p:cBhvr>
                                        <p:cTn id="24" dur="700" fill="hold">
                                          <p:stCondLst>
                                            <p:cond delay="0"/>
                                          </p:stCondLst>
                                        </p:cTn>
                                        <p:tgtEl>
                                          <p:spTgt spid="9"/>
                                        </p:tgtEl>
                                        <p:attrNameLst>
                                          <p:attrName>ppt_h</p:attrName>
                                        </p:attrNameLst>
                                      </p:cBhvr>
                                      <p:tavLst>
                                        <p:tav tm="0" fmla="#ppt_h-(-#ppt_h)*((1.5-1.5*$)^2-(1.5-1.5*$)^3)">
                                          <p:val>
                                            <p:fltVal val="0"/>
                                          </p:val>
                                        </p:tav>
                                        <p:tav tm="100000">
                                          <p:val>
                                            <p:fltVal val="1"/>
                                          </p:val>
                                        </p:tav>
                                      </p:tavLst>
                                    </p:anim>
                                    <p:anim to="" calcmode="lin" valueType="num">
                                      <p:cBhvr>
                                        <p:cTn id="25" dur="700" fill="hold">
                                          <p:stCondLst>
                                            <p:cond delay="0"/>
                                          </p:stCondLst>
                                        </p:cTn>
                                        <p:tgtEl>
                                          <p:spTgt spid="9"/>
                                        </p:tgtEl>
                                        <p:attrNameLst>
                                          <p:attrName>ppt_w</p:attrName>
                                        </p:attrNameLst>
                                      </p:cBhvr>
                                      <p:tavLst>
                                        <p:tav tm="0" fmla="#ppt_w-(-#ppt_w)*((1.5-1.5*$)^2-(1.5-1.5*$)^3)">
                                          <p:val>
                                            <p:fltVal val="0"/>
                                          </p:val>
                                        </p:tav>
                                        <p:tav tm="100000">
                                          <p:val>
                                            <p:fltVal val="1"/>
                                          </p:val>
                                        </p:tav>
                                      </p:tavLst>
                                    </p:anim>
                                  </p:childTnLst>
                                </p:cTn>
                              </p:par>
                            </p:childTnLst>
                          </p:cTn>
                        </p:par>
                        <p:par>
                          <p:cTn id="26" fill="hold">
                            <p:stCondLst>
                              <p:cond delay="1023"/>
                            </p:stCondLst>
                            <p:childTnLst>
                              <p:par>
                                <p:cTn id="27" presetID="53" presetClass="entr" presetSubtype="528" fill="hold" nodeType="after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p:cTn id="29" dur="500" fill="hold"/>
                                        <p:tgtEl>
                                          <p:spTgt spid="67"/>
                                        </p:tgtEl>
                                        <p:attrNameLst>
                                          <p:attrName>ppt_w</p:attrName>
                                        </p:attrNameLst>
                                      </p:cBhvr>
                                      <p:tavLst>
                                        <p:tav tm="0">
                                          <p:val>
                                            <p:fltVal val="0"/>
                                          </p:val>
                                        </p:tav>
                                        <p:tav tm="100000">
                                          <p:val>
                                            <p:strVal val="#ppt_w"/>
                                          </p:val>
                                        </p:tav>
                                      </p:tavLst>
                                    </p:anim>
                                    <p:anim calcmode="lin" valueType="num">
                                      <p:cBhvr>
                                        <p:cTn id="30" dur="500" fill="hold"/>
                                        <p:tgtEl>
                                          <p:spTgt spid="67"/>
                                        </p:tgtEl>
                                        <p:attrNameLst>
                                          <p:attrName>ppt_h</p:attrName>
                                        </p:attrNameLst>
                                      </p:cBhvr>
                                      <p:tavLst>
                                        <p:tav tm="0">
                                          <p:val>
                                            <p:fltVal val="0"/>
                                          </p:val>
                                        </p:tav>
                                        <p:tav tm="100000">
                                          <p:val>
                                            <p:strVal val="#ppt_h"/>
                                          </p:val>
                                        </p:tav>
                                      </p:tavLst>
                                    </p:anim>
                                    <p:animEffect transition="in" filter="fade">
                                      <p:cBhvr>
                                        <p:cTn id="31" dur="500"/>
                                        <p:tgtEl>
                                          <p:spTgt spid="67"/>
                                        </p:tgtEl>
                                      </p:cBhvr>
                                    </p:animEffect>
                                    <p:anim calcmode="lin" valueType="num">
                                      <p:cBhvr>
                                        <p:cTn id="32" dur="500" fill="hold"/>
                                        <p:tgtEl>
                                          <p:spTgt spid="67"/>
                                        </p:tgtEl>
                                        <p:attrNameLst>
                                          <p:attrName>ppt_x</p:attrName>
                                        </p:attrNameLst>
                                      </p:cBhvr>
                                      <p:tavLst>
                                        <p:tav tm="0">
                                          <p:val>
                                            <p:fltVal val="0.5"/>
                                          </p:val>
                                        </p:tav>
                                        <p:tav tm="100000">
                                          <p:val>
                                            <p:strVal val="#ppt_x"/>
                                          </p:val>
                                        </p:tav>
                                      </p:tavLst>
                                    </p:anim>
                                    <p:anim calcmode="lin" valueType="num">
                                      <p:cBhvr>
                                        <p:cTn id="33" dur="500" fill="hold"/>
                                        <p:tgtEl>
                                          <p:spTgt spid="67"/>
                                        </p:tgtEl>
                                        <p:attrNameLst>
                                          <p:attrName>ppt_y</p:attrName>
                                        </p:attrNameLst>
                                      </p:cBhvr>
                                      <p:tavLst>
                                        <p:tav tm="0">
                                          <p:val>
                                            <p:fltVal val="0.5"/>
                                          </p:val>
                                        </p:tav>
                                        <p:tav tm="100000">
                                          <p:val>
                                            <p:strVal val="#ppt_y"/>
                                          </p:val>
                                        </p:tav>
                                      </p:tavLst>
                                    </p:anim>
                                  </p:childTnLst>
                                </p:cTn>
                              </p:par>
                            </p:childTnLst>
                          </p:cTn>
                        </p:par>
                        <p:par>
                          <p:cTn id="34" fill="hold">
                            <p:stCondLst>
                              <p:cond delay="1523"/>
                            </p:stCondLst>
                            <p:childTnLst>
                              <p:par>
                                <p:cTn id="35" presetID="10" presetClass="entr" presetSubtype="0" fill="hold" grpId="1"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750"/>
                                        <p:tgtEl>
                                          <p:spTgt spid="66"/>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750"/>
                                        <p:tgtEl>
                                          <p:spTgt spid="68"/>
                                        </p:tgtEl>
                                      </p:cBhvr>
                                    </p:animEffect>
                                  </p:childTnLst>
                                </p:cTn>
                              </p:par>
                              <p:par>
                                <p:cTn id="41" presetID="56" presetClass="path" presetSubtype="0" accel="50000" decel="50000" fill="hold" grpId="0" nodeType="withEffect">
                                  <p:stCondLst>
                                    <p:cond delay="0"/>
                                  </p:stCondLst>
                                  <p:childTnLst>
                                    <p:animMotion origin="layout" path="M -0.08112 0.16829 L 5E-6 -1.11111E-6 " pathEditMode="relative" rAng="0" ptsTypes="AA">
                                      <p:cBhvr>
                                        <p:cTn id="42" dur="750" fill="hold"/>
                                        <p:tgtEl>
                                          <p:spTgt spid="66"/>
                                        </p:tgtEl>
                                        <p:attrNameLst>
                                          <p:attrName>ppt_x</p:attrName>
                                          <p:attrName>ppt_y</p:attrName>
                                        </p:attrNameLst>
                                      </p:cBhvr>
                                      <p:rCtr x="4206" y="-8125"/>
                                    </p:animMotion>
                                  </p:childTnLst>
                                </p:cTn>
                              </p:par>
                              <p:par>
                                <p:cTn id="43" presetID="49" presetClass="path" presetSubtype="0" accel="50000" decel="50000" fill="hold" grpId="0" nodeType="withEffect">
                                  <p:stCondLst>
                                    <p:cond delay="0"/>
                                  </p:stCondLst>
                                  <p:childTnLst>
                                    <p:animMotion origin="layout" path="M 0.14076 -0.2088 L 5E-6 -1.48148E-6 " pathEditMode="relative" rAng="0" ptsTypes="AA">
                                      <p:cBhvr>
                                        <p:cTn id="44" dur="750" fill="hold"/>
                                        <p:tgtEl>
                                          <p:spTgt spid="68"/>
                                        </p:tgtEl>
                                        <p:attrNameLst>
                                          <p:attrName>ppt_x</p:attrName>
                                          <p:attrName>ppt_y</p:attrName>
                                        </p:attrNameLst>
                                      </p:cBhvr>
                                      <p:rCtr x="-6732" y="10625"/>
                                    </p:animMotion>
                                  </p:childTnLst>
                                </p:cTn>
                              </p:par>
                            </p:childTnLst>
                          </p:cTn>
                        </p:par>
                        <p:par>
                          <p:cTn id="45" fill="hold">
                            <p:stCondLst>
                              <p:cond delay="2523"/>
                            </p:stCondLst>
                            <p:childTnLst>
                              <p:par>
                                <p:cTn id="46" presetID="42" presetClass="entr" presetSubtype="0" fill="hold" grpId="0" nodeType="after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500"/>
                                        <p:tgtEl>
                                          <p:spTgt spid="79"/>
                                        </p:tgtEl>
                                      </p:cBhvr>
                                    </p:animEffect>
                                    <p:anim calcmode="lin" valueType="num">
                                      <p:cBhvr>
                                        <p:cTn id="49" dur="500" fill="hold"/>
                                        <p:tgtEl>
                                          <p:spTgt spid="79"/>
                                        </p:tgtEl>
                                        <p:attrNameLst>
                                          <p:attrName>ppt_x</p:attrName>
                                        </p:attrNameLst>
                                      </p:cBhvr>
                                      <p:tavLst>
                                        <p:tav tm="0">
                                          <p:val>
                                            <p:strVal val="#ppt_x"/>
                                          </p:val>
                                        </p:tav>
                                        <p:tav tm="100000">
                                          <p:val>
                                            <p:strVal val="#ppt_x"/>
                                          </p:val>
                                        </p:tav>
                                      </p:tavLst>
                                    </p:anim>
                                    <p:anim calcmode="lin" valueType="num">
                                      <p:cBhvr>
                                        <p:cTn id="50" dur="500" fill="hold"/>
                                        <p:tgtEl>
                                          <p:spTgt spid="79"/>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anim calcmode="lin" valueType="num">
                                      <p:cBhvr>
                                        <p:cTn id="54" dur="500" fill="hold"/>
                                        <p:tgtEl>
                                          <p:spTgt spid="4"/>
                                        </p:tgtEl>
                                        <p:attrNameLst>
                                          <p:attrName>ppt_x</p:attrName>
                                        </p:attrNameLst>
                                      </p:cBhvr>
                                      <p:tavLst>
                                        <p:tav tm="0">
                                          <p:val>
                                            <p:strVal val="#ppt_x"/>
                                          </p:val>
                                        </p:tav>
                                        <p:tav tm="100000">
                                          <p:val>
                                            <p:strVal val="#ppt_x"/>
                                          </p:val>
                                        </p:tav>
                                      </p:tavLst>
                                    </p:anim>
                                    <p:anim calcmode="lin" valueType="num">
                                      <p:cBhvr>
                                        <p:cTn id="55" dur="500" fill="hold"/>
                                        <p:tgtEl>
                                          <p:spTgt spid="4"/>
                                        </p:tgtEl>
                                        <p:attrNameLst>
                                          <p:attrName>ppt_y</p:attrName>
                                        </p:attrNameLst>
                                      </p:cBhvr>
                                      <p:tavLst>
                                        <p:tav tm="0">
                                          <p:val>
                                            <p:strVal val="#ppt_y-.1"/>
                                          </p:val>
                                        </p:tav>
                                        <p:tav tm="100000">
                                          <p:val>
                                            <p:strVal val="#ppt_y"/>
                                          </p:val>
                                        </p:tav>
                                      </p:tavLst>
                                    </p:anim>
                                  </p:childTnLst>
                                </p:cTn>
                              </p:par>
                            </p:childTnLst>
                          </p:cTn>
                        </p:par>
                        <p:par>
                          <p:cTn id="56" fill="hold">
                            <p:stCondLst>
                              <p:cond delay="3023"/>
                            </p:stCondLst>
                            <p:childTnLst>
                              <p:par>
                                <p:cTn id="57" presetID="10" presetClass="entr" presetSubtype="0" fill="hold" grpId="0" nodeType="afterEffect">
                                  <p:stCondLst>
                                    <p:cond delay="0"/>
                                  </p:stCondLst>
                                  <p:iterate type="lt">
                                    <p:tmPct val="1953"/>
                                  </p:iterate>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childTnLst>
                                </p:cTn>
                              </p:par>
                            </p:childTnLst>
                          </p:cTn>
                        </p:par>
                        <p:par>
                          <p:cTn id="60" fill="hold">
                            <p:stCondLst>
                              <p:cond delay="4523"/>
                            </p:stCondLst>
                            <p:childTnLst>
                              <p:par>
                                <p:cTn id="61" presetID="53" presetClass="entr" presetSubtype="16" fill="hold" grpId="0" nodeType="afterEffect">
                                  <p:stCondLst>
                                    <p:cond delay="0"/>
                                  </p:stCondLst>
                                  <p:childTnLst>
                                    <p:set>
                                      <p:cBhvr>
                                        <p:cTn id="62" dur="1" fill="hold">
                                          <p:stCondLst>
                                            <p:cond delay="0"/>
                                          </p:stCondLst>
                                        </p:cTn>
                                        <p:tgtEl>
                                          <p:spTgt spid="69"/>
                                        </p:tgtEl>
                                        <p:attrNameLst>
                                          <p:attrName>style.visibility</p:attrName>
                                        </p:attrNameLst>
                                      </p:cBhvr>
                                      <p:to>
                                        <p:strVal val="visible"/>
                                      </p:to>
                                    </p:set>
                                    <p:anim calcmode="lin" valueType="num">
                                      <p:cBhvr>
                                        <p:cTn id="63" dur="500" fill="hold"/>
                                        <p:tgtEl>
                                          <p:spTgt spid="69"/>
                                        </p:tgtEl>
                                        <p:attrNameLst>
                                          <p:attrName>ppt_w</p:attrName>
                                        </p:attrNameLst>
                                      </p:cBhvr>
                                      <p:tavLst>
                                        <p:tav tm="0">
                                          <p:val>
                                            <p:fltVal val="0"/>
                                          </p:val>
                                        </p:tav>
                                        <p:tav tm="100000">
                                          <p:val>
                                            <p:strVal val="#ppt_w"/>
                                          </p:val>
                                        </p:tav>
                                      </p:tavLst>
                                    </p:anim>
                                    <p:anim calcmode="lin" valueType="num">
                                      <p:cBhvr>
                                        <p:cTn id="64" dur="500" fill="hold"/>
                                        <p:tgtEl>
                                          <p:spTgt spid="69"/>
                                        </p:tgtEl>
                                        <p:attrNameLst>
                                          <p:attrName>ppt_h</p:attrName>
                                        </p:attrNameLst>
                                      </p:cBhvr>
                                      <p:tavLst>
                                        <p:tav tm="0">
                                          <p:val>
                                            <p:fltVal val="0"/>
                                          </p:val>
                                        </p:tav>
                                        <p:tav tm="100000">
                                          <p:val>
                                            <p:strVal val="#ppt_h"/>
                                          </p:val>
                                        </p:tav>
                                      </p:tavLst>
                                    </p:anim>
                                    <p:animEffect transition="in" filter="fade">
                                      <p:cBhvr>
                                        <p:cTn id="65" dur="500"/>
                                        <p:tgtEl>
                                          <p:spTgt spid="69"/>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70"/>
                                        </p:tgtEl>
                                        <p:attrNameLst>
                                          <p:attrName>style.visibility</p:attrName>
                                        </p:attrNameLst>
                                      </p:cBhvr>
                                      <p:to>
                                        <p:strVal val="visible"/>
                                      </p:to>
                                    </p:set>
                                    <p:anim calcmode="lin" valueType="num">
                                      <p:cBhvr>
                                        <p:cTn id="68" dur="500" fill="hold"/>
                                        <p:tgtEl>
                                          <p:spTgt spid="70"/>
                                        </p:tgtEl>
                                        <p:attrNameLst>
                                          <p:attrName>ppt_w</p:attrName>
                                        </p:attrNameLst>
                                      </p:cBhvr>
                                      <p:tavLst>
                                        <p:tav tm="0">
                                          <p:val>
                                            <p:fltVal val="0"/>
                                          </p:val>
                                        </p:tav>
                                        <p:tav tm="100000">
                                          <p:val>
                                            <p:strVal val="#ppt_w"/>
                                          </p:val>
                                        </p:tav>
                                      </p:tavLst>
                                    </p:anim>
                                    <p:anim calcmode="lin" valueType="num">
                                      <p:cBhvr>
                                        <p:cTn id="69" dur="500" fill="hold"/>
                                        <p:tgtEl>
                                          <p:spTgt spid="70"/>
                                        </p:tgtEl>
                                        <p:attrNameLst>
                                          <p:attrName>ppt_h</p:attrName>
                                        </p:attrNameLst>
                                      </p:cBhvr>
                                      <p:tavLst>
                                        <p:tav tm="0">
                                          <p:val>
                                            <p:fltVal val="0"/>
                                          </p:val>
                                        </p:tav>
                                        <p:tav tm="100000">
                                          <p:val>
                                            <p:strVal val="#ppt_h"/>
                                          </p:val>
                                        </p:tav>
                                      </p:tavLst>
                                    </p:anim>
                                    <p:animEffect transition="in" filter="fade">
                                      <p:cBhvr>
                                        <p:cTn id="70" dur="500"/>
                                        <p:tgtEl>
                                          <p:spTgt spid="70"/>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anim calcmode="lin" valueType="num">
                                      <p:cBhvr>
                                        <p:cTn id="73" dur="500" fill="hold"/>
                                        <p:tgtEl>
                                          <p:spTgt spid="80"/>
                                        </p:tgtEl>
                                        <p:attrNameLst>
                                          <p:attrName>ppt_w</p:attrName>
                                        </p:attrNameLst>
                                      </p:cBhvr>
                                      <p:tavLst>
                                        <p:tav tm="0">
                                          <p:val>
                                            <p:fltVal val="0"/>
                                          </p:val>
                                        </p:tav>
                                        <p:tav tm="100000">
                                          <p:val>
                                            <p:strVal val="#ppt_w"/>
                                          </p:val>
                                        </p:tav>
                                      </p:tavLst>
                                    </p:anim>
                                    <p:anim calcmode="lin" valueType="num">
                                      <p:cBhvr>
                                        <p:cTn id="74" dur="500" fill="hold"/>
                                        <p:tgtEl>
                                          <p:spTgt spid="80"/>
                                        </p:tgtEl>
                                        <p:attrNameLst>
                                          <p:attrName>ppt_h</p:attrName>
                                        </p:attrNameLst>
                                      </p:cBhvr>
                                      <p:tavLst>
                                        <p:tav tm="0">
                                          <p:val>
                                            <p:fltVal val="0"/>
                                          </p:val>
                                        </p:tav>
                                        <p:tav tm="100000">
                                          <p:val>
                                            <p:strVal val="#ppt_h"/>
                                          </p:val>
                                        </p:tav>
                                      </p:tavLst>
                                    </p:anim>
                                    <p:animEffect transition="in" filter="fade">
                                      <p:cBhvr>
                                        <p:cTn id="75" dur="500"/>
                                        <p:tgtEl>
                                          <p:spTgt spid="80"/>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81"/>
                                        </p:tgtEl>
                                        <p:attrNameLst>
                                          <p:attrName>style.visibility</p:attrName>
                                        </p:attrNameLst>
                                      </p:cBhvr>
                                      <p:to>
                                        <p:strVal val="visible"/>
                                      </p:to>
                                    </p:set>
                                    <p:anim calcmode="lin" valueType="num">
                                      <p:cBhvr>
                                        <p:cTn id="78" dur="500" fill="hold"/>
                                        <p:tgtEl>
                                          <p:spTgt spid="81"/>
                                        </p:tgtEl>
                                        <p:attrNameLst>
                                          <p:attrName>ppt_w</p:attrName>
                                        </p:attrNameLst>
                                      </p:cBhvr>
                                      <p:tavLst>
                                        <p:tav tm="0">
                                          <p:val>
                                            <p:fltVal val="0"/>
                                          </p:val>
                                        </p:tav>
                                        <p:tav tm="100000">
                                          <p:val>
                                            <p:strVal val="#ppt_w"/>
                                          </p:val>
                                        </p:tav>
                                      </p:tavLst>
                                    </p:anim>
                                    <p:anim calcmode="lin" valueType="num">
                                      <p:cBhvr>
                                        <p:cTn id="79" dur="500" fill="hold"/>
                                        <p:tgtEl>
                                          <p:spTgt spid="81"/>
                                        </p:tgtEl>
                                        <p:attrNameLst>
                                          <p:attrName>ppt_h</p:attrName>
                                        </p:attrNameLst>
                                      </p:cBhvr>
                                      <p:tavLst>
                                        <p:tav tm="0">
                                          <p:val>
                                            <p:fltVal val="0"/>
                                          </p:val>
                                        </p:tav>
                                        <p:tav tm="100000">
                                          <p:val>
                                            <p:strVal val="#ppt_h"/>
                                          </p:val>
                                        </p:tav>
                                      </p:tavLst>
                                    </p:anim>
                                    <p:animEffect transition="in" filter="fade">
                                      <p:cBhvr>
                                        <p:cTn id="80" dur="500"/>
                                        <p:tgtEl>
                                          <p:spTgt spid="81"/>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 calcmode="lin" valueType="num">
                                      <p:cBhvr>
                                        <p:cTn id="83" dur="500" fill="hold"/>
                                        <p:tgtEl>
                                          <p:spTgt spid="71"/>
                                        </p:tgtEl>
                                        <p:attrNameLst>
                                          <p:attrName>ppt_w</p:attrName>
                                        </p:attrNameLst>
                                      </p:cBhvr>
                                      <p:tavLst>
                                        <p:tav tm="0">
                                          <p:val>
                                            <p:fltVal val="0"/>
                                          </p:val>
                                        </p:tav>
                                        <p:tav tm="100000">
                                          <p:val>
                                            <p:strVal val="#ppt_w"/>
                                          </p:val>
                                        </p:tav>
                                      </p:tavLst>
                                    </p:anim>
                                    <p:anim calcmode="lin" valueType="num">
                                      <p:cBhvr>
                                        <p:cTn id="84" dur="500" fill="hold"/>
                                        <p:tgtEl>
                                          <p:spTgt spid="71"/>
                                        </p:tgtEl>
                                        <p:attrNameLst>
                                          <p:attrName>ppt_h</p:attrName>
                                        </p:attrNameLst>
                                      </p:cBhvr>
                                      <p:tavLst>
                                        <p:tav tm="0">
                                          <p:val>
                                            <p:fltVal val="0"/>
                                          </p:val>
                                        </p:tav>
                                        <p:tav tm="100000">
                                          <p:val>
                                            <p:strVal val="#ppt_h"/>
                                          </p:val>
                                        </p:tav>
                                      </p:tavLst>
                                    </p:anim>
                                    <p:animEffect transition="in" filter="fade">
                                      <p:cBhvr>
                                        <p:cTn id="85" dur="500"/>
                                        <p:tgtEl>
                                          <p:spTgt spid="71"/>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72"/>
                                        </p:tgtEl>
                                        <p:attrNameLst>
                                          <p:attrName>style.visibility</p:attrName>
                                        </p:attrNameLst>
                                      </p:cBhvr>
                                      <p:to>
                                        <p:strVal val="visible"/>
                                      </p:to>
                                    </p:set>
                                    <p:anim calcmode="lin" valueType="num">
                                      <p:cBhvr>
                                        <p:cTn id="88" dur="500" fill="hold"/>
                                        <p:tgtEl>
                                          <p:spTgt spid="72"/>
                                        </p:tgtEl>
                                        <p:attrNameLst>
                                          <p:attrName>ppt_w</p:attrName>
                                        </p:attrNameLst>
                                      </p:cBhvr>
                                      <p:tavLst>
                                        <p:tav tm="0">
                                          <p:val>
                                            <p:fltVal val="0"/>
                                          </p:val>
                                        </p:tav>
                                        <p:tav tm="100000">
                                          <p:val>
                                            <p:strVal val="#ppt_w"/>
                                          </p:val>
                                        </p:tav>
                                      </p:tavLst>
                                    </p:anim>
                                    <p:anim calcmode="lin" valueType="num">
                                      <p:cBhvr>
                                        <p:cTn id="89" dur="500" fill="hold"/>
                                        <p:tgtEl>
                                          <p:spTgt spid="72"/>
                                        </p:tgtEl>
                                        <p:attrNameLst>
                                          <p:attrName>ppt_h</p:attrName>
                                        </p:attrNameLst>
                                      </p:cBhvr>
                                      <p:tavLst>
                                        <p:tav tm="0">
                                          <p:val>
                                            <p:fltVal val="0"/>
                                          </p:val>
                                        </p:tav>
                                        <p:tav tm="100000">
                                          <p:val>
                                            <p:strVal val="#ppt_h"/>
                                          </p:val>
                                        </p:tav>
                                      </p:tavLst>
                                    </p:anim>
                                    <p:animEffect transition="in" filter="fade">
                                      <p:cBhvr>
                                        <p:cTn id="90" dur="500"/>
                                        <p:tgtEl>
                                          <p:spTgt spid="72"/>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82"/>
                                        </p:tgtEl>
                                        <p:attrNameLst>
                                          <p:attrName>style.visibility</p:attrName>
                                        </p:attrNameLst>
                                      </p:cBhvr>
                                      <p:to>
                                        <p:strVal val="visible"/>
                                      </p:to>
                                    </p:set>
                                    <p:anim calcmode="lin" valueType="num">
                                      <p:cBhvr>
                                        <p:cTn id="93" dur="500" fill="hold"/>
                                        <p:tgtEl>
                                          <p:spTgt spid="82"/>
                                        </p:tgtEl>
                                        <p:attrNameLst>
                                          <p:attrName>ppt_w</p:attrName>
                                        </p:attrNameLst>
                                      </p:cBhvr>
                                      <p:tavLst>
                                        <p:tav tm="0">
                                          <p:val>
                                            <p:fltVal val="0"/>
                                          </p:val>
                                        </p:tav>
                                        <p:tav tm="100000">
                                          <p:val>
                                            <p:strVal val="#ppt_w"/>
                                          </p:val>
                                        </p:tav>
                                      </p:tavLst>
                                    </p:anim>
                                    <p:anim calcmode="lin" valueType="num">
                                      <p:cBhvr>
                                        <p:cTn id="94" dur="500" fill="hold"/>
                                        <p:tgtEl>
                                          <p:spTgt spid="82"/>
                                        </p:tgtEl>
                                        <p:attrNameLst>
                                          <p:attrName>ppt_h</p:attrName>
                                        </p:attrNameLst>
                                      </p:cBhvr>
                                      <p:tavLst>
                                        <p:tav tm="0">
                                          <p:val>
                                            <p:fltVal val="0"/>
                                          </p:val>
                                        </p:tav>
                                        <p:tav tm="100000">
                                          <p:val>
                                            <p:strVal val="#ppt_h"/>
                                          </p:val>
                                        </p:tav>
                                      </p:tavLst>
                                    </p:anim>
                                    <p:animEffect transition="in" filter="fade">
                                      <p:cBhvr>
                                        <p:cTn id="95" dur="500"/>
                                        <p:tgtEl>
                                          <p:spTgt spid="82"/>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 calcmode="lin" valueType="num">
                                      <p:cBhvr>
                                        <p:cTn id="98" dur="500" fill="hold"/>
                                        <p:tgtEl>
                                          <p:spTgt spid="83"/>
                                        </p:tgtEl>
                                        <p:attrNameLst>
                                          <p:attrName>ppt_w</p:attrName>
                                        </p:attrNameLst>
                                      </p:cBhvr>
                                      <p:tavLst>
                                        <p:tav tm="0">
                                          <p:val>
                                            <p:fltVal val="0"/>
                                          </p:val>
                                        </p:tav>
                                        <p:tav tm="100000">
                                          <p:val>
                                            <p:strVal val="#ppt_w"/>
                                          </p:val>
                                        </p:tav>
                                      </p:tavLst>
                                    </p:anim>
                                    <p:anim calcmode="lin" valueType="num">
                                      <p:cBhvr>
                                        <p:cTn id="99" dur="500" fill="hold"/>
                                        <p:tgtEl>
                                          <p:spTgt spid="83"/>
                                        </p:tgtEl>
                                        <p:attrNameLst>
                                          <p:attrName>ppt_h</p:attrName>
                                        </p:attrNameLst>
                                      </p:cBhvr>
                                      <p:tavLst>
                                        <p:tav tm="0">
                                          <p:val>
                                            <p:fltVal val="0"/>
                                          </p:val>
                                        </p:tav>
                                        <p:tav tm="100000">
                                          <p:val>
                                            <p:strVal val="#ppt_h"/>
                                          </p:val>
                                        </p:tav>
                                      </p:tavLst>
                                    </p:anim>
                                    <p:animEffect transition="in" filter="fade">
                                      <p:cBhvr>
                                        <p:cTn id="100" dur="500"/>
                                        <p:tgtEl>
                                          <p:spTgt spid="83"/>
                                        </p:tgtEl>
                                      </p:cBhvr>
                                    </p:animEffect>
                                  </p:childTnLst>
                                </p:cTn>
                              </p:par>
                            </p:childTnLst>
                          </p:cTn>
                        </p:par>
                        <p:par>
                          <p:cTn id="101" fill="hold">
                            <p:stCondLst>
                              <p:cond delay="5023"/>
                            </p:stCondLst>
                            <p:childTnLst>
                              <p:par>
                                <p:cTn id="102" presetID="14" presetClass="entr" presetSubtype="10" fill="hold" grpId="0" nodeType="after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randombar(horizontal)">
                                      <p:cBhvr>
                                        <p:cTn id="104" dur="500"/>
                                        <p:tgtEl>
                                          <p:spTgt spid="73"/>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74"/>
                                        </p:tgtEl>
                                        <p:attrNameLst>
                                          <p:attrName>style.visibility</p:attrName>
                                        </p:attrNameLst>
                                      </p:cBhvr>
                                      <p:to>
                                        <p:strVal val="visible"/>
                                      </p:to>
                                    </p:set>
                                    <p:animEffect transition="in" filter="randombar(horizontal)">
                                      <p:cBhvr>
                                        <p:cTn id="107" dur="500"/>
                                        <p:tgtEl>
                                          <p:spTgt spid="74"/>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randombar(horizontal)">
                                      <p:cBhvr>
                                        <p:cTn id="110" dur="500"/>
                                        <p:tgtEl>
                                          <p:spTgt spid="76"/>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randombar(horizontal)">
                                      <p:cBhvr>
                                        <p:cTn id="113" dur="500"/>
                                        <p:tgtEl>
                                          <p:spTgt spid="75"/>
                                        </p:tgtEl>
                                      </p:cBhvr>
                                    </p:animEffect>
                                  </p:childTnLst>
                                </p:cTn>
                              </p:par>
                              <p:par>
                                <p:cTn id="114" presetID="12" presetClass="entr" presetSubtype="4" fill="hold" grpId="0" nodeType="withEffect">
                                  <p:stCondLst>
                                    <p:cond delay="0"/>
                                  </p:stCondLst>
                                  <p:childTnLst>
                                    <p:set>
                                      <p:cBhvr>
                                        <p:cTn id="115" dur="1" fill="hold">
                                          <p:stCondLst>
                                            <p:cond delay="0"/>
                                          </p:stCondLst>
                                        </p:cTn>
                                        <p:tgtEl>
                                          <p:spTgt spid="3"/>
                                        </p:tgtEl>
                                        <p:attrNameLst>
                                          <p:attrName>style.visibility</p:attrName>
                                        </p:attrNameLst>
                                      </p:cBhvr>
                                      <p:to>
                                        <p:strVal val="visible"/>
                                      </p:to>
                                    </p:set>
                                    <p:anim calcmode="lin" valueType="num">
                                      <p:cBhvr additive="base">
                                        <p:cTn id="116" dur="500"/>
                                        <p:tgtEl>
                                          <p:spTgt spid="3"/>
                                        </p:tgtEl>
                                        <p:attrNameLst>
                                          <p:attrName>ppt_y</p:attrName>
                                        </p:attrNameLst>
                                      </p:cBhvr>
                                      <p:tavLst>
                                        <p:tav tm="0">
                                          <p:val>
                                            <p:strVal val="#ppt_y+#ppt_h*1.125000"/>
                                          </p:val>
                                        </p:tav>
                                        <p:tav tm="100000">
                                          <p:val>
                                            <p:strVal val="#ppt_y"/>
                                          </p:val>
                                        </p:tav>
                                      </p:tavLst>
                                    </p:anim>
                                    <p:animEffect transition="in" filter="wipe(up)">
                                      <p:cBhvr>
                                        <p:cTn id="1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bldLvl="0" animBg="1"/>
      <p:bldP spid="66" grpId="0" bldLvl="0" animBg="1"/>
      <p:bldP spid="66" grpId="1" bldLvl="0" animBg="1"/>
      <p:bldP spid="68" grpId="0" bldLvl="0" animBg="1"/>
      <p:bldP spid="68" grpId="1" bldLvl="0" animBg="1"/>
      <p:bldP spid="69" grpId="0" bldLvl="0" animBg="1"/>
      <p:bldP spid="70" grpId="0" bldLvl="0" animBg="1"/>
      <p:bldP spid="71" grpId="0" bldLvl="0" animBg="1"/>
      <p:bldP spid="72" grpId="0" bldLvl="0" animBg="1"/>
      <p:bldP spid="73" grpId="0"/>
      <p:bldP spid="74" grpId="0"/>
      <p:bldP spid="75" grpId="0"/>
      <p:bldP spid="76" grpId="0"/>
      <p:bldP spid="78" grpId="0"/>
      <p:bldP spid="79" grpId="0"/>
      <p:bldP spid="80" grpId="0" animBg="1"/>
      <p:bldP spid="81" grpId="0" animBg="1"/>
      <p:bldP spid="82" grpId="0" animBg="1"/>
      <p:bldP spid="83" grpId="0" animBg="1"/>
      <p:bldP spid="4" grpId="0"/>
      <p:bldP spid="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任意多边形: 形状 83"/>
          <p:cNvSpPr/>
          <p:nvPr/>
        </p:nvSpPr>
        <p:spPr>
          <a:xfrm>
            <a:off x="1509486" y="1785411"/>
            <a:ext cx="9318171" cy="2762743"/>
          </a:xfrm>
          <a:custGeom>
            <a:avLst/>
            <a:gdLst>
              <a:gd name="connsiteX0" fmla="*/ 0 w 9318171"/>
              <a:gd name="connsiteY0" fmla="*/ 1670130 h 2762743"/>
              <a:gd name="connsiteX1" fmla="*/ 1364343 w 9318171"/>
              <a:gd name="connsiteY1" fmla="*/ 2439387 h 2762743"/>
              <a:gd name="connsiteX2" fmla="*/ 3526971 w 9318171"/>
              <a:gd name="connsiteY2" fmla="*/ 1046016 h 2762743"/>
              <a:gd name="connsiteX3" fmla="*/ 5660571 w 9318171"/>
              <a:gd name="connsiteY3" fmla="*/ 2758702 h 2762743"/>
              <a:gd name="connsiteX4" fmla="*/ 7765143 w 9318171"/>
              <a:gd name="connsiteY4" fmla="*/ 450930 h 2762743"/>
              <a:gd name="connsiteX5" fmla="*/ 9318171 w 9318171"/>
              <a:gd name="connsiteY5" fmla="*/ 987 h 276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8171" h="2762743">
                <a:moveTo>
                  <a:pt x="0" y="1670130"/>
                </a:moveTo>
                <a:cubicBezTo>
                  <a:pt x="388257" y="2106768"/>
                  <a:pt x="776515" y="2543406"/>
                  <a:pt x="1364343" y="2439387"/>
                </a:cubicBezTo>
                <a:cubicBezTo>
                  <a:pt x="1952171" y="2335368"/>
                  <a:pt x="2810933" y="992797"/>
                  <a:pt x="3526971" y="1046016"/>
                </a:cubicBezTo>
                <a:cubicBezTo>
                  <a:pt x="4243009" y="1099235"/>
                  <a:pt x="4954209" y="2857883"/>
                  <a:pt x="5660571" y="2758702"/>
                </a:cubicBezTo>
                <a:cubicBezTo>
                  <a:pt x="6366933" y="2659521"/>
                  <a:pt x="7155543" y="910549"/>
                  <a:pt x="7765143" y="450930"/>
                </a:cubicBezTo>
                <a:cubicBezTo>
                  <a:pt x="8374743" y="-8689"/>
                  <a:pt x="8846457" y="-3851"/>
                  <a:pt x="9318171" y="987"/>
                </a:cubicBezTo>
              </a:path>
            </a:pathLst>
          </a:cu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nvGrpSpPr>
          <p:cNvPr id="97" name="组合 96"/>
          <p:cNvGrpSpPr/>
          <p:nvPr/>
        </p:nvGrpSpPr>
        <p:grpSpPr>
          <a:xfrm>
            <a:off x="3522517" y="4131157"/>
            <a:ext cx="2336361" cy="975474"/>
            <a:chOff x="3052308" y="3370368"/>
            <a:chExt cx="1816091" cy="1120678"/>
          </a:xfrm>
        </p:grpSpPr>
        <p:sp>
          <p:nvSpPr>
            <p:cNvPr id="98" name="矩形 97"/>
            <p:cNvSpPr/>
            <p:nvPr/>
          </p:nvSpPr>
          <p:spPr bwMode="auto">
            <a:xfrm>
              <a:off x="3052309" y="3693257"/>
              <a:ext cx="1816090" cy="797789"/>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99" name="文本框 98"/>
            <p:cNvSpPr txBox="1"/>
            <p:nvPr/>
          </p:nvSpPr>
          <p:spPr>
            <a:xfrm>
              <a:off x="3052308" y="3370368"/>
              <a:ext cx="1514761" cy="422098"/>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grpSp>
      <p:grpSp>
        <p:nvGrpSpPr>
          <p:cNvPr id="100" name="组合 99"/>
          <p:cNvGrpSpPr/>
          <p:nvPr/>
        </p:nvGrpSpPr>
        <p:grpSpPr>
          <a:xfrm>
            <a:off x="7918410" y="4427709"/>
            <a:ext cx="2336361" cy="975474"/>
            <a:chOff x="3052308" y="3370368"/>
            <a:chExt cx="1816091" cy="1120678"/>
          </a:xfrm>
        </p:grpSpPr>
        <p:sp>
          <p:nvSpPr>
            <p:cNvPr id="101" name="矩形 100"/>
            <p:cNvSpPr/>
            <p:nvPr/>
          </p:nvSpPr>
          <p:spPr bwMode="auto">
            <a:xfrm>
              <a:off x="3052309" y="3693257"/>
              <a:ext cx="1816090" cy="797789"/>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102" name="文本框 101"/>
            <p:cNvSpPr txBox="1"/>
            <p:nvPr/>
          </p:nvSpPr>
          <p:spPr>
            <a:xfrm>
              <a:off x="3052308" y="3370368"/>
              <a:ext cx="1514761" cy="422098"/>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grpSp>
      <p:grpSp>
        <p:nvGrpSpPr>
          <p:cNvPr id="103" name="组合 102"/>
          <p:cNvGrpSpPr/>
          <p:nvPr/>
        </p:nvGrpSpPr>
        <p:grpSpPr>
          <a:xfrm>
            <a:off x="6168571" y="2119430"/>
            <a:ext cx="2336361" cy="975474"/>
            <a:chOff x="3052308" y="3370368"/>
            <a:chExt cx="1816091" cy="1120678"/>
          </a:xfrm>
        </p:grpSpPr>
        <p:sp>
          <p:nvSpPr>
            <p:cNvPr id="104" name="矩形 103"/>
            <p:cNvSpPr/>
            <p:nvPr/>
          </p:nvSpPr>
          <p:spPr bwMode="auto">
            <a:xfrm>
              <a:off x="3052308" y="3693257"/>
              <a:ext cx="1816090" cy="797789"/>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105" name="文本框 104"/>
            <p:cNvSpPr txBox="1"/>
            <p:nvPr/>
          </p:nvSpPr>
          <p:spPr>
            <a:xfrm>
              <a:off x="3353638" y="3370368"/>
              <a:ext cx="1514761" cy="422098"/>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grpSp>
      <p:grpSp>
        <p:nvGrpSpPr>
          <p:cNvPr id="106" name="组合 105"/>
          <p:cNvGrpSpPr/>
          <p:nvPr/>
        </p:nvGrpSpPr>
        <p:grpSpPr>
          <a:xfrm>
            <a:off x="1907842" y="2229764"/>
            <a:ext cx="2336361" cy="975474"/>
            <a:chOff x="3052308" y="3370368"/>
            <a:chExt cx="1816091" cy="1120678"/>
          </a:xfrm>
        </p:grpSpPr>
        <p:sp>
          <p:nvSpPr>
            <p:cNvPr id="107" name="矩形 106"/>
            <p:cNvSpPr/>
            <p:nvPr/>
          </p:nvSpPr>
          <p:spPr bwMode="auto">
            <a:xfrm>
              <a:off x="3052308" y="3693257"/>
              <a:ext cx="1816090" cy="797789"/>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108" name="文本框 107"/>
            <p:cNvSpPr txBox="1"/>
            <p:nvPr/>
          </p:nvSpPr>
          <p:spPr>
            <a:xfrm>
              <a:off x="3353638" y="3370368"/>
              <a:ext cx="1514761" cy="422098"/>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mn-cs"/>
                </a:rPr>
                <a:t>标题文字添加</a:t>
              </a:r>
            </a:p>
          </p:txBody>
        </p:sp>
      </p:grpSp>
      <p:grpSp>
        <p:nvGrpSpPr>
          <p:cNvPr id="113" name="组合 112"/>
          <p:cNvGrpSpPr/>
          <p:nvPr/>
        </p:nvGrpSpPr>
        <p:grpSpPr>
          <a:xfrm>
            <a:off x="2389413" y="3569421"/>
            <a:ext cx="1050472" cy="1094952"/>
            <a:chOff x="2389413" y="3569421"/>
            <a:chExt cx="1050472" cy="1094952"/>
          </a:xfrm>
        </p:grpSpPr>
        <p:sp>
          <p:nvSpPr>
            <p:cNvPr id="86" name="任意多边形: 形状 85"/>
            <p:cNvSpPr/>
            <p:nvPr/>
          </p:nvSpPr>
          <p:spPr>
            <a:xfrm rot="2693453">
              <a:off x="2389413" y="3569421"/>
              <a:ext cx="1050472" cy="1094952"/>
            </a:xfrm>
            <a:custGeom>
              <a:avLst/>
              <a:gdLst>
                <a:gd name="connsiteX0" fmla="*/ 217446 w 3616003"/>
                <a:gd name="connsiteY0" fmla="*/ 1996443 h 3769115"/>
                <a:gd name="connsiteX1" fmla="*/ 1848126 w 3616003"/>
                <a:gd name="connsiteY1" fmla="*/ 3 h 3769115"/>
                <a:gd name="connsiteX2" fmla="*/ 3615966 w 3616003"/>
                <a:gd name="connsiteY2" fmla="*/ 1981203 h 3769115"/>
                <a:gd name="connsiteX3" fmla="*/ 1893846 w 3616003"/>
                <a:gd name="connsiteY3" fmla="*/ 3749043 h 3769115"/>
                <a:gd name="connsiteX4" fmla="*/ 202206 w 3616003"/>
                <a:gd name="connsiteY4" fmla="*/ 2880363 h 3769115"/>
                <a:gd name="connsiteX5" fmla="*/ 217446 w 3616003"/>
                <a:gd name="connsiteY5" fmla="*/ 1996443 h 37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09" name="文本框 108"/>
            <p:cNvSpPr txBox="1"/>
            <p:nvPr/>
          </p:nvSpPr>
          <p:spPr>
            <a:xfrm>
              <a:off x="2468864" y="3912503"/>
              <a:ext cx="84903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t>2002</a:t>
              </a:r>
              <a:endParaRPr kumimoji="0" lang="zh-CN" altLang="en-US" sz="24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grpSp>
      <p:grpSp>
        <p:nvGrpSpPr>
          <p:cNvPr id="116" name="组合 115"/>
          <p:cNvGrpSpPr/>
          <p:nvPr/>
        </p:nvGrpSpPr>
        <p:grpSpPr>
          <a:xfrm>
            <a:off x="4519632" y="2248204"/>
            <a:ext cx="1050472" cy="1094952"/>
            <a:chOff x="4519632" y="2248204"/>
            <a:chExt cx="1050472" cy="1094952"/>
          </a:xfrm>
        </p:grpSpPr>
        <p:sp>
          <p:nvSpPr>
            <p:cNvPr id="89" name="任意多边形: 形状 88"/>
            <p:cNvSpPr/>
            <p:nvPr/>
          </p:nvSpPr>
          <p:spPr>
            <a:xfrm>
              <a:off x="4519632" y="2248204"/>
              <a:ext cx="1050472" cy="1094952"/>
            </a:xfrm>
            <a:custGeom>
              <a:avLst/>
              <a:gdLst>
                <a:gd name="connsiteX0" fmla="*/ 217446 w 3616003"/>
                <a:gd name="connsiteY0" fmla="*/ 1996443 h 3769115"/>
                <a:gd name="connsiteX1" fmla="*/ 1848126 w 3616003"/>
                <a:gd name="connsiteY1" fmla="*/ 3 h 3769115"/>
                <a:gd name="connsiteX2" fmla="*/ 3615966 w 3616003"/>
                <a:gd name="connsiteY2" fmla="*/ 1981203 h 3769115"/>
                <a:gd name="connsiteX3" fmla="*/ 1893846 w 3616003"/>
                <a:gd name="connsiteY3" fmla="*/ 3749043 h 3769115"/>
                <a:gd name="connsiteX4" fmla="*/ 202206 w 3616003"/>
                <a:gd name="connsiteY4" fmla="*/ 2880363 h 3769115"/>
                <a:gd name="connsiteX5" fmla="*/ 217446 w 3616003"/>
                <a:gd name="connsiteY5" fmla="*/ 1996443 h 37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solidFill>
              <a:srgbClr val="333F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10" name="文本框 109"/>
            <p:cNvSpPr txBox="1"/>
            <p:nvPr/>
          </p:nvSpPr>
          <p:spPr>
            <a:xfrm>
              <a:off x="4605693" y="2555301"/>
              <a:ext cx="84903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t>2008</a:t>
              </a:r>
              <a:endParaRPr kumimoji="0" lang="zh-CN" altLang="en-US" sz="24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grpSp>
      <p:grpSp>
        <p:nvGrpSpPr>
          <p:cNvPr id="114" name="组合 113"/>
          <p:cNvGrpSpPr/>
          <p:nvPr/>
        </p:nvGrpSpPr>
        <p:grpSpPr>
          <a:xfrm>
            <a:off x="6627611" y="3970341"/>
            <a:ext cx="1094952" cy="1050472"/>
            <a:chOff x="6627611" y="3970341"/>
            <a:chExt cx="1094952" cy="1050472"/>
          </a:xfrm>
        </p:grpSpPr>
        <p:sp>
          <p:nvSpPr>
            <p:cNvPr id="92" name="任意多边形: 形状 91"/>
            <p:cNvSpPr/>
            <p:nvPr/>
          </p:nvSpPr>
          <p:spPr>
            <a:xfrm rot="5800073">
              <a:off x="6649851" y="3948101"/>
              <a:ext cx="1050472" cy="1094952"/>
            </a:xfrm>
            <a:custGeom>
              <a:avLst/>
              <a:gdLst>
                <a:gd name="connsiteX0" fmla="*/ 217446 w 3616003"/>
                <a:gd name="connsiteY0" fmla="*/ 1996443 h 3769115"/>
                <a:gd name="connsiteX1" fmla="*/ 1848126 w 3616003"/>
                <a:gd name="connsiteY1" fmla="*/ 3 h 3769115"/>
                <a:gd name="connsiteX2" fmla="*/ 3615966 w 3616003"/>
                <a:gd name="connsiteY2" fmla="*/ 1981203 h 3769115"/>
                <a:gd name="connsiteX3" fmla="*/ 1893846 w 3616003"/>
                <a:gd name="connsiteY3" fmla="*/ 3749043 h 3769115"/>
                <a:gd name="connsiteX4" fmla="*/ 202206 w 3616003"/>
                <a:gd name="connsiteY4" fmla="*/ 2880363 h 3769115"/>
                <a:gd name="connsiteX5" fmla="*/ 217446 w 3616003"/>
                <a:gd name="connsiteY5" fmla="*/ 1996443 h 37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solidFill>
              <a:srgbClr val="F08D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11" name="文本框 110"/>
            <p:cNvSpPr txBox="1"/>
            <p:nvPr/>
          </p:nvSpPr>
          <p:spPr>
            <a:xfrm>
              <a:off x="6704349" y="4220293"/>
              <a:ext cx="84903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t>2014</a:t>
              </a:r>
              <a:endParaRPr kumimoji="0" lang="zh-CN" altLang="en-US" sz="24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grpSp>
      <p:grpSp>
        <p:nvGrpSpPr>
          <p:cNvPr id="115" name="组合 114"/>
          <p:cNvGrpSpPr/>
          <p:nvPr/>
        </p:nvGrpSpPr>
        <p:grpSpPr>
          <a:xfrm>
            <a:off x="8757831" y="1694078"/>
            <a:ext cx="1094952" cy="1050472"/>
            <a:chOff x="8757831" y="1694078"/>
            <a:chExt cx="1094952" cy="1050472"/>
          </a:xfrm>
        </p:grpSpPr>
        <p:sp>
          <p:nvSpPr>
            <p:cNvPr id="95" name="任意多边形: 形状 94"/>
            <p:cNvSpPr/>
            <p:nvPr/>
          </p:nvSpPr>
          <p:spPr>
            <a:xfrm rot="15928307">
              <a:off x="8780071" y="1671838"/>
              <a:ext cx="1050472" cy="1094952"/>
            </a:xfrm>
            <a:custGeom>
              <a:avLst/>
              <a:gdLst>
                <a:gd name="connsiteX0" fmla="*/ 217446 w 3616003"/>
                <a:gd name="connsiteY0" fmla="*/ 1996443 h 3769115"/>
                <a:gd name="connsiteX1" fmla="*/ 1848126 w 3616003"/>
                <a:gd name="connsiteY1" fmla="*/ 3 h 3769115"/>
                <a:gd name="connsiteX2" fmla="*/ 3615966 w 3616003"/>
                <a:gd name="connsiteY2" fmla="*/ 1981203 h 3769115"/>
                <a:gd name="connsiteX3" fmla="*/ 1893846 w 3616003"/>
                <a:gd name="connsiteY3" fmla="*/ 3749043 h 3769115"/>
                <a:gd name="connsiteX4" fmla="*/ 202206 w 3616003"/>
                <a:gd name="connsiteY4" fmla="*/ 2880363 h 3769115"/>
                <a:gd name="connsiteX5" fmla="*/ 217446 w 3616003"/>
                <a:gd name="connsiteY5" fmla="*/ 1996443 h 37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solidFill>
              <a:srgbClr val="333F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12" name="文本框 111"/>
            <p:cNvSpPr txBox="1"/>
            <p:nvPr/>
          </p:nvSpPr>
          <p:spPr>
            <a:xfrm>
              <a:off x="8906873" y="1962579"/>
              <a:ext cx="84903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t>2018</a:t>
              </a:r>
              <a:endParaRPr kumimoji="0" lang="zh-CN" altLang="en-US" sz="24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grpSp>
      <p:sp>
        <p:nvSpPr>
          <p:cNvPr id="35"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rPr>
              <a:t>发展历程</a:t>
            </a:r>
          </a:p>
        </p:txBody>
      </p:sp>
      <p:sp>
        <p:nvSpPr>
          <p:cNvPr id="36"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DEVELOPMENT HISTORY</a:t>
            </a:r>
          </a:p>
        </p:txBody>
      </p:sp>
      <p:grpSp>
        <p:nvGrpSpPr>
          <p:cNvPr id="38" name="组合 37"/>
          <p:cNvGrpSpPr/>
          <p:nvPr/>
        </p:nvGrpSpPr>
        <p:grpSpPr>
          <a:xfrm>
            <a:off x="135625" y="-6984"/>
            <a:ext cx="730741" cy="812800"/>
            <a:chOff x="104419" y="1"/>
            <a:chExt cx="730741" cy="812800"/>
          </a:xfrm>
          <a:solidFill>
            <a:srgbClr val="F08D4B"/>
          </a:solidFill>
        </p:grpSpPr>
        <p:sp>
          <p:nvSpPr>
            <p:cNvPr id="39" name="矩形 38"/>
            <p:cNvSpPr/>
            <p:nvPr/>
          </p:nvSpPr>
          <p:spPr>
            <a:xfrm>
              <a:off x="120575" y="1"/>
              <a:ext cx="699345" cy="81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0" name="文本框 39"/>
            <p:cNvSpPr txBox="1"/>
            <p:nvPr/>
          </p:nvSpPr>
          <p:spPr>
            <a:xfrm>
              <a:off x="104419" y="51021"/>
              <a:ext cx="730741" cy="705450"/>
            </a:xfrm>
            <a:prstGeom prst="rect">
              <a:avLst/>
            </a:prstGeom>
            <a:noFill/>
            <a:extLst>
              <a:ext uri="{909E8E84-426E-40DD-AFC4-6F175D3DCCD1}">
                <a14:hiddenFill xmlns:a14="http://schemas.microsoft.com/office/drawing/2010/main">
                  <a:grpFill/>
                </a14:hiddenFill>
              </a:ext>
            </a:extLst>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01</a:t>
              </a:r>
              <a:endParaRPr kumimoji="0" lang="zh-CN" altLang="en-US" sz="2400" b="0" i="0" u="none" strike="noStrike" kern="1200" cap="none" spc="300" normalizeH="0" baseline="0" noProof="0" dirty="0">
                <a:ln>
                  <a:noFill/>
                </a:ln>
                <a:solidFill>
                  <a:srgbClr val="D3323C"/>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2" name="矩形 1"/>
          <p:cNvSpPr/>
          <p:nvPr/>
        </p:nvSpPr>
        <p:spPr>
          <a:xfrm flipV="1">
            <a:off x="0" y="644038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3" name="矩形 2"/>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35"/>
                                        </p:tgtEl>
                                        <p:attrNameLst>
                                          <p:attrName>style.visibility</p:attrName>
                                        </p:attrNameLst>
                                      </p:cBhvr>
                                      <p:to>
                                        <p:strVal val="visible"/>
                                      </p:to>
                                    </p:set>
                                    <p:anim to="" calcmode="lin" valueType="num">
                                      <p:cBhvr>
                                        <p:cTn id="12" dur="700" fill="hold">
                                          <p:stCondLst>
                                            <p:cond delay="0"/>
                                          </p:stCondLst>
                                        </p:cTn>
                                        <p:tgtEl>
                                          <p:spTgt spid="35"/>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35"/>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35"/>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35"/>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36"/>
                                        </p:tgtEl>
                                        <p:attrNameLst>
                                          <p:attrName>style.visibility</p:attrName>
                                        </p:attrNameLst>
                                      </p:cBhvr>
                                      <p:to>
                                        <p:strVal val="visible"/>
                                      </p:to>
                                    </p:set>
                                    <p:anim to="" calcmode="lin" valueType="num">
                                      <p:cBhvr>
                                        <p:cTn id="18" dur="700" fill="hold">
                                          <p:stCondLst>
                                            <p:cond delay="0"/>
                                          </p:stCondLst>
                                        </p:cTn>
                                        <p:tgtEl>
                                          <p:spTgt spid="36"/>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6"/>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6"/>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6"/>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115"/>
                            </p:stCondLst>
                            <p:childTnLst>
                              <p:par>
                                <p:cTn id="23" presetID="22" presetClass="entr" presetSubtype="8"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par>
                          <p:cTn id="26" fill="hold">
                            <p:stCondLst>
                              <p:cond delay="1615"/>
                            </p:stCondLst>
                            <p:childTnLst>
                              <p:par>
                                <p:cTn id="27" presetID="53" presetClass="entr" presetSubtype="16" fill="hold" nodeType="afterEffect">
                                  <p:stCondLst>
                                    <p:cond delay="0"/>
                                  </p:stCondLst>
                                  <p:childTnLst>
                                    <p:set>
                                      <p:cBhvr>
                                        <p:cTn id="28" dur="1" fill="hold">
                                          <p:stCondLst>
                                            <p:cond delay="0"/>
                                          </p:stCondLst>
                                        </p:cTn>
                                        <p:tgtEl>
                                          <p:spTgt spid="113"/>
                                        </p:tgtEl>
                                        <p:attrNameLst>
                                          <p:attrName>style.visibility</p:attrName>
                                        </p:attrNameLst>
                                      </p:cBhvr>
                                      <p:to>
                                        <p:strVal val="visible"/>
                                      </p:to>
                                    </p:set>
                                    <p:anim calcmode="lin" valueType="num">
                                      <p:cBhvr>
                                        <p:cTn id="29" dur="500" fill="hold"/>
                                        <p:tgtEl>
                                          <p:spTgt spid="113"/>
                                        </p:tgtEl>
                                        <p:attrNameLst>
                                          <p:attrName>ppt_w</p:attrName>
                                        </p:attrNameLst>
                                      </p:cBhvr>
                                      <p:tavLst>
                                        <p:tav tm="0">
                                          <p:val>
                                            <p:fltVal val="0"/>
                                          </p:val>
                                        </p:tav>
                                        <p:tav tm="100000">
                                          <p:val>
                                            <p:strVal val="#ppt_w"/>
                                          </p:val>
                                        </p:tav>
                                      </p:tavLst>
                                    </p:anim>
                                    <p:anim calcmode="lin" valueType="num">
                                      <p:cBhvr>
                                        <p:cTn id="30" dur="500" fill="hold"/>
                                        <p:tgtEl>
                                          <p:spTgt spid="113"/>
                                        </p:tgtEl>
                                        <p:attrNameLst>
                                          <p:attrName>ppt_h</p:attrName>
                                        </p:attrNameLst>
                                      </p:cBhvr>
                                      <p:tavLst>
                                        <p:tav tm="0">
                                          <p:val>
                                            <p:fltVal val="0"/>
                                          </p:val>
                                        </p:tav>
                                        <p:tav tm="100000">
                                          <p:val>
                                            <p:strVal val="#ppt_h"/>
                                          </p:val>
                                        </p:tav>
                                      </p:tavLst>
                                    </p:anim>
                                    <p:animEffect transition="in" filter="fade">
                                      <p:cBhvr>
                                        <p:cTn id="31" dur="500"/>
                                        <p:tgtEl>
                                          <p:spTgt spid="113"/>
                                        </p:tgtEl>
                                      </p:cBhvr>
                                    </p:animEffect>
                                  </p:childTnLst>
                                </p:cTn>
                              </p:par>
                            </p:childTnLst>
                          </p:cTn>
                        </p:par>
                        <p:par>
                          <p:cTn id="32" fill="hold">
                            <p:stCondLst>
                              <p:cond delay="2115"/>
                            </p:stCondLst>
                            <p:childTnLst>
                              <p:par>
                                <p:cTn id="33" presetID="12" presetClass="entr" presetSubtype="8" fill="hold" nodeType="after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p:tgtEl>
                                          <p:spTgt spid="97"/>
                                        </p:tgtEl>
                                        <p:attrNameLst>
                                          <p:attrName>ppt_x</p:attrName>
                                        </p:attrNameLst>
                                      </p:cBhvr>
                                      <p:tavLst>
                                        <p:tav tm="0">
                                          <p:val>
                                            <p:strVal val="#ppt_x-#ppt_w*1.125000"/>
                                          </p:val>
                                        </p:tav>
                                        <p:tav tm="100000">
                                          <p:val>
                                            <p:strVal val="#ppt_x"/>
                                          </p:val>
                                        </p:tav>
                                      </p:tavLst>
                                    </p:anim>
                                    <p:animEffect transition="in" filter="wipe(right)">
                                      <p:cBhvr>
                                        <p:cTn id="36" dur="500"/>
                                        <p:tgtEl>
                                          <p:spTgt spid="97"/>
                                        </p:tgtEl>
                                      </p:cBhvr>
                                    </p:animEffect>
                                  </p:childTnLst>
                                </p:cTn>
                              </p:par>
                            </p:childTnLst>
                          </p:cTn>
                        </p:par>
                        <p:par>
                          <p:cTn id="37" fill="hold">
                            <p:stCondLst>
                              <p:cond delay="2615"/>
                            </p:stCondLst>
                            <p:childTnLst>
                              <p:par>
                                <p:cTn id="38" presetID="53" presetClass="entr" presetSubtype="16" fill="hold" nodeType="afterEffect">
                                  <p:stCondLst>
                                    <p:cond delay="0"/>
                                  </p:stCondLst>
                                  <p:childTnLst>
                                    <p:set>
                                      <p:cBhvr>
                                        <p:cTn id="39" dur="1" fill="hold">
                                          <p:stCondLst>
                                            <p:cond delay="0"/>
                                          </p:stCondLst>
                                        </p:cTn>
                                        <p:tgtEl>
                                          <p:spTgt spid="116"/>
                                        </p:tgtEl>
                                        <p:attrNameLst>
                                          <p:attrName>style.visibility</p:attrName>
                                        </p:attrNameLst>
                                      </p:cBhvr>
                                      <p:to>
                                        <p:strVal val="visible"/>
                                      </p:to>
                                    </p:set>
                                    <p:anim calcmode="lin" valueType="num">
                                      <p:cBhvr>
                                        <p:cTn id="40" dur="500" fill="hold"/>
                                        <p:tgtEl>
                                          <p:spTgt spid="116"/>
                                        </p:tgtEl>
                                        <p:attrNameLst>
                                          <p:attrName>ppt_w</p:attrName>
                                        </p:attrNameLst>
                                      </p:cBhvr>
                                      <p:tavLst>
                                        <p:tav tm="0">
                                          <p:val>
                                            <p:fltVal val="0"/>
                                          </p:val>
                                        </p:tav>
                                        <p:tav tm="100000">
                                          <p:val>
                                            <p:strVal val="#ppt_w"/>
                                          </p:val>
                                        </p:tav>
                                      </p:tavLst>
                                    </p:anim>
                                    <p:anim calcmode="lin" valueType="num">
                                      <p:cBhvr>
                                        <p:cTn id="41" dur="500" fill="hold"/>
                                        <p:tgtEl>
                                          <p:spTgt spid="116"/>
                                        </p:tgtEl>
                                        <p:attrNameLst>
                                          <p:attrName>ppt_h</p:attrName>
                                        </p:attrNameLst>
                                      </p:cBhvr>
                                      <p:tavLst>
                                        <p:tav tm="0">
                                          <p:val>
                                            <p:fltVal val="0"/>
                                          </p:val>
                                        </p:tav>
                                        <p:tav tm="100000">
                                          <p:val>
                                            <p:strVal val="#ppt_h"/>
                                          </p:val>
                                        </p:tav>
                                      </p:tavLst>
                                    </p:anim>
                                    <p:animEffect transition="in" filter="fade">
                                      <p:cBhvr>
                                        <p:cTn id="42" dur="500"/>
                                        <p:tgtEl>
                                          <p:spTgt spid="116"/>
                                        </p:tgtEl>
                                      </p:cBhvr>
                                    </p:animEffect>
                                  </p:childTnLst>
                                </p:cTn>
                              </p:par>
                            </p:childTnLst>
                          </p:cTn>
                        </p:par>
                        <p:par>
                          <p:cTn id="43" fill="hold">
                            <p:stCondLst>
                              <p:cond delay="3115"/>
                            </p:stCondLst>
                            <p:childTnLst>
                              <p:par>
                                <p:cTn id="44" presetID="12" presetClass="entr" presetSubtype="2" fill="hold" nodeType="afterEffect">
                                  <p:stCondLst>
                                    <p:cond delay="0"/>
                                  </p:stCondLst>
                                  <p:childTnLst>
                                    <p:set>
                                      <p:cBhvr>
                                        <p:cTn id="45" dur="1" fill="hold">
                                          <p:stCondLst>
                                            <p:cond delay="0"/>
                                          </p:stCondLst>
                                        </p:cTn>
                                        <p:tgtEl>
                                          <p:spTgt spid="106"/>
                                        </p:tgtEl>
                                        <p:attrNameLst>
                                          <p:attrName>style.visibility</p:attrName>
                                        </p:attrNameLst>
                                      </p:cBhvr>
                                      <p:to>
                                        <p:strVal val="visible"/>
                                      </p:to>
                                    </p:set>
                                    <p:anim calcmode="lin" valueType="num">
                                      <p:cBhvr additive="base">
                                        <p:cTn id="46" dur="500"/>
                                        <p:tgtEl>
                                          <p:spTgt spid="106"/>
                                        </p:tgtEl>
                                        <p:attrNameLst>
                                          <p:attrName>ppt_x</p:attrName>
                                        </p:attrNameLst>
                                      </p:cBhvr>
                                      <p:tavLst>
                                        <p:tav tm="0">
                                          <p:val>
                                            <p:strVal val="#ppt_x+#ppt_w*1.125000"/>
                                          </p:val>
                                        </p:tav>
                                        <p:tav tm="100000">
                                          <p:val>
                                            <p:strVal val="#ppt_x"/>
                                          </p:val>
                                        </p:tav>
                                      </p:tavLst>
                                    </p:anim>
                                    <p:animEffect transition="in" filter="wipe(left)">
                                      <p:cBhvr>
                                        <p:cTn id="47" dur="500"/>
                                        <p:tgtEl>
                                          <p:spTgt spid="106"/>
                                        </p:tgtEl>
                                      </p:cBhvr>
                                    </p:animEffect>
                                  </p:childTnLst>
                                </p:cTn>
                              </p:par>
                            </p:childTnLst>
                          </p:cTn>
                        </p:par>
                        <p:par>
                          <p:cTn id="48" fill="hold">
                            <p:stCondLst>
                              <p:cond delay="3615"/>
                            </p:stCondLst>
                            <p:childTnLst>
                              <p:par>
                                <p:cTn id="49" presetID="53" presetClass="entr" presetSubtype="16" fill="hold" nodeType="afterEffect">
                                  <p:stCondLst>
                                    <p:cond delay="0"/>
                                  </p:stCondLst>
                                  <p:childTnLst>
                                    <p:set>
                                      <p:cBhvr>
                                        <p:cTn id="50" dur="1" fill="hold">
                                          <p:stCondLst>
                                            <p:cond delay="0"/>
                                          </p:stCondLst>
                                        </p:cTn>
                                        <p:tgtEl>
                                          <p:spTgt spid="114"/>
                                        </p:tgtEl>
                                        <p:attrNameLst>
                                          <p:attrName>style.visibility</p:attrName>
                                        </p:attrNameLst>
                                      </p:cBhvr>
                                      <p:to>
                                        <p:strVal val="visible"/>
                                      </p:to>
                                    </p:set>
                                    <p:anim calcmode="lin" valueType="num">
                                      <p:cBhvr>
                                        <p:cTn id="51" dur="500" fill="hold"/>
                                        <p:tgtEl>
                                          <p:spTgt spid="114"/>
                                        </p:tgtEl>
                                        <p:attrNameLst>
                                          <p:attrName>ppt_w</p:attrName>
                                        </p:attrNameLst>
                                      </p:cBhvr>
                                      <p:tavLst>
                                        <p:tav tm="0">
                                          <p:val>
                                            <p:fltVal val="0"/>
                                          </p:val>
                                        </p:tav>
                                        <p:tav tm="100000">
                                          <p:val>
                                            <p:strVal val="#ppt_w"/>
                                          </p:val>
                                        </p:tav>
                                      </p:tavLst>
                                    </p:anim>
                                    <p:anim calcmode="lin" valueType="num">
                                      <p:cBhvr>
                                        <p:cTn id="52" dur="500" fill="hold"/>
                                        <p:tgtEl>
                                          <p:spTgt spid="114"/>
                                        </p:tgtEl>
                                        <p:attrNameLst>
                                          <p:attrName>ppt_h</p:attrName>
                                        </p:attrNameLst>
                                      </p:cBhvr>
                                      <p:tavLst>
                                        <p:tav tm="0">
                                          <p:val>
                                            <p:fltVal val="0"/>
                                          </p:val>
                                        </p:tav>
                                        <p:tav tm="100000">
                                          <p:val>
                                            <p:strVal val="#ppt_h"/>
                                          </p:val>
                                        </p:tav>
                                      </p:tavLst>
                                    </p:anim>
                                    <p:animEffect transition="in" filter="fade">
                                      <p:cBhvr>
                                        <p:cTn id="53" dur="500"/>
                                        <p:tgtEl>
                                          <p:spTgt spid="114"/>
                                        </p:tgtEl>
                                      </p:cBhvr>
                                    </p:animEffect>
                                  </p:childTnLst>
                                </p:cTn>
                              </p:par>
                            </p:childTnLst>
                          </p:cTn>
                        </p:par>
                        <p:par>
                          <p:cTn id="54" fill="hold">
                            <p:stCondLst>
                              <p:cond delay="4115"/>
                            </p:stCondLst>
                            <p:childTnLst>
                              <p:par>
                                <p:cTn id="55" presetID="12" presetClass="entr" presetSubtype="8" fill="hold" nodeType="afterEffect">
                                  <p:stCondLst>
                                    <p:cond delay="0"/>
                                  </p:stCondLst>
                                  <p:childTnLst>
                                    <p:set>
                                      <p:cBhvr>
                                        <p:cTn id="56" dur="1" fill="hold">
                                          <p:stCondLst>
                                            <p:cond delay="0"/>
                                          </p:stCondLst>
                                        </p:cTn>
                                        <p:tgtEl>
                                          <p:spTgt spid="100"/>
                                        </p:tgtEl>
                                        <p:attrNameLst>
                                          <p:attrName>style.visibility</p:attrName>
                                        </p:attrNameLst>
                                      </p:cBhvr>
                                      <p:to>
                                        <p:strVal val="visible"/>
                                      </p:to>
                                    </p:set>
                                    <p:anim calcmode="lin" valueType="num">
                                      <p:cBhvr additive="base">
                                        <p:cTn id="57" dur="500"/>
                                        <p:tgtEl>
                                          <p:spTgt spid="100"/>
                                        </p:tgtEl>
                                        <p:attrNameLst>
                                          <p:attrName>ppt_x</p:attrName>
                                        </p:attrNameLst>
                                      </p:cBhvr>
                                      <p:tavLst>
                                        <p:tav tm="0">
                                          <p:val>
                                            <p:strVal val="#ppt_x-#ppt_w*1.125000"/>
                                          </p:val>
                                        </p:tav>
                                        <p:tav tm="100000">
                                          <p:val>
                                            <p:strVal val="#ppt_x"/>
                                          </p:val>
                                        </p:tav>
                                      </p:tavLst>
                                    </p:anim>
                                    <p:animEffect transition="in" filter="wipe(right)">
                                      <p:cBhvr>
                                        <p:cTn id="58" dur="500"/>
                                        <p:tgtEl>
                                          <p:spTgt spid="100"/>
                                        </p:tgtEl>
                                      </p:cBhvr>
                                    </p:animEffect>
                                  </p:childTnLst>
                                </p:cTn>
                              </p:par>
                            </p:childTnLst>
                          </p:cTn>
                        </p:par>
                        <p:par>
                          <p:cTn id="59" fill="hold">
                            <p:stCondLst>
                              <p:cond delay="4615"/>
                            </p:stCondLst>
                            <p:childTnLst>
                              <p:par>
                                <p:cTn id="60" presetID="53" presetClass="entr" presetSubtype="16" fill="hold"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p:cTn id="62" dur="500" fill="hold"/>
                                        <p:tgtEl>
                                          <p:spTgt spid="115"/>
                                        </p:tgtEl>
                                        <p:attrNameLst>
                                          <p:attrName>ppt_w</p:attrName>
                                        </p:attrNameLst>
                                      </p:cBhvr>
                                      <p:tavLst>
                                        <p:tav tm="0">
                                          <p:val>
                                            <p:fltVal val="0"/>
                                          </p:val>
                                        </p:tav>
                                        <p:tav tm="100000">
                                          <p:val>
                                            <p:strVal val="#ppt_w"/>
                                          </p:val>
                                        </p:tav>
                                      </p:tavLst>
                                    </p:anim>
                                    <p:anim calcmode="lin" valueType="num">
                                      <p:cBhvr>
                                        <p:cTn id="63" dur="500" fill="hold"/>
                                        <p:tgtEl>
                                          <p:spTgt spid="115"/>
                                        </p:tgtEl>
                                        <p:attrNameLst>
                                          <p:attrName>ppt_h</p:attrName>
                                        </p:attrNameLst>
                                      </p:cBhvr>
                                      <p:tavLst>
                                        <p:tav tm="0">
                                          <p:val>
                                            <p:fltVal val="0"/>
                                          </p:val>
                                        </p:tav>
                                        <p:tav tm="100000">
                                          <p:val>
                                            <p:strVal val="#ppt_h"/>
                                          </p:val>
                                        </p:tav>
                                      </p:tavLst>
                                    </p:anim>
                                    <p:animEffect transition="in" filter="fade">
                                      <p:cBhvr>
                                        <p:cTn id="64" dur="500"/>
                                        <p:tgtEl>
                                          <p:spTgt spid="115"/>
                                        </p:tgtEl>
                                      </p:cBhvr>
                                    </p:animEffect>
                                  </p:childTnLst>
                                </p:cTn>
                              </p:par>
                            </p:childTnLst>
                          </p:cTn>
                        </p:par>
                        <p:par>
                          <p:cTn id="65" fill="hold">
                            <p:stCondLst>
                              <p:cond delay="5115"/>
                            </p:stCondLst>
                            <p:childTnLst>
                              <p:par>
                                <p:cTn id="66" presetID="12" presetClass="entr" presetSubtype="2" fill="hold" nodeType="afterEffect">
                                  <p:stCondLst>
                                    <p:cond delay="8"/>
                                  </p:stCondLst>
                                  <p:childTnLst>
                                    <p:set>
                                      <p:cBhvr>
                                        <p:cTn id="67" dur="1" fill="hold">
                                          <p:stCondLst>
                                            <p:cond delay="0"/>
                                          </p:stCondLst>
                                        </p:cTn>
                                        <p:tgtEl>
                                          <p:spTgt spid="103"/>
                                        </p:tgtEl>
                                        <p:attrNameLst>
                                          <p:attrName>style.visibility</p:attrName>
                                        </p:attrNameLst>
                                      </p:cBhvr>
                                      <p:to>
                                        <p:strVal val="visible"/>
                                      </p:to>
                                    </p:set>
                                    <p:anim calcmode="lin" valueType="num">
                                      <p:cBhvr additive="base">
                                        <p:cTn id="68" dur="500"/>
                                        <p:tgtEl>
                                          <p:spTgt spid="103"/>
                                        </p:tgtEl>
                                        <p:attrNameLst>
                                          <p:attrName>ppt_x</p:attrName>
                                        </p:attrNameLst>
                                      </p:cBhvr>
                                      <p:tavLst>
                                        <p:tav tm="0">
                                          <p:val>
                                            <p:strVal val="#ppt_x+#ppt_w*1.125000"/>
                                          </p:val>
                                        </p:tav>
                                        <p:tav tm="100000">
                                          <p:val>
                                            <p:strVal val="#ppt_x"/>
                                          </p:val>
                                        </p:tav>
                                      </p:tavLst>
                                    </p:anim>
                                    <p:animEffect transition="in" filter="wipe(left)">
                                      <p:cBhvr>
                                        <p:cTn id="69" dur="500"/>
                                        <p:tgtEl>
                                          <p:spTgt spid="103"/>
                                        </p:tgtEl>
                                      </p:cBhvr>
                                    </p:animEffect>
                                  </p:childTnLst>
                                </p:cTn>
                              </p:par>
                              <p:par>
                                <p:cTn id="70" presetID="12" presetClass="entr" presetSubtype="4" fill="hold" grpId="0" nodeType="withEffect">
                                  <p:stCondLst>
                                    <p:cond delay="0"/>
                                  </p:stCondLst>
                                  <p:childTnLst>
                                    <p:set>
                                      <p:cBhvr>
                                        <p:cTn id="71" dur="1" fill="hold">
                                          <p:stCondLst>
                                            <p:cond delay="0"/>
                                          </p:stCondLst>
                                        </p:cTn>
                                        <p:tgtEl>
                                          <p:spTgt spid="2"/>
                                        </p:tgtEl>
                                        <p:attrNameLst>
                                          <p:attrName>style.visibility</p:attrName>
                                        </p:attrNameLst>
                                      </p:cBhvr>
                                      <p:to>
                                        <p:strVal val="visible"/>
                                      </p:to>
                                    </p:set>
                                    <p:anim calcmode="lin" valueType="num">
                                      <p:cBhvr additive="base">
                                        <p:cTn id="72" dur="500"/>
                                        <p:tgtEl>
                                          <p:spTgt spid="2"/>
                                        </p:tgtEl>
                                        <p:attrNameLst>
                                          <p:attrName>ppt_y</p:attrName>
                                        </p:attrNameLst>
                                      </p:cBhvr>
                                      <p:tavLst>
                                        <p:tav tm="0">
                                          <p:val>
                                            <p:strVal val="#ppt_y+#ppt_h*1.125000"/>
                                          </p:val>
                                        </p:tav>
                                        <p:tav tm="100000">
                                          <p:val>
                                            <p:strVal val="#ppt_y"/>
                                          </p:val>
                                        </p:tav>
                                      </p:tavLst>
                                    </p:anim>
                                    <p:animEffect transition="in" filter="wipe(up)">
                                      <p:cBhvr>
                                        <p:cTn id="73" dur="500"/>
                                        <p:tgtEl>
                                          <p:spTgt spid="2"/>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 calcmode="lin" valueType="num">
                                      <p:cBhvr additive="base">
                                        <p:cTn id="76" dur="500"/>
                                        <p:tgtEl>
                                          <p:spTgt spid="3"/>
                                        </p:tgtEl>
                                        <p:attrNameLst>
                                          <p:attrName>ppt_y</p:attrName>
                                        </p:attrNameLst>
                                      </p:cBhvr>
                                      <p:tavLst>
                                        <p:tav tm="0">
                                          <p:val>
                                            <p:strVal val="#ppt_y+#ppt_h*1.125000"/>
                                          </p:val>
                                        </p:tav>
                                        <p:tav tm="100000">
                                          <p:val>
                                            <p:strVal val="#ppt_y"/>
                                          </p:val>
                                        </p:tav>
                                      </p:tavLst>
                                    </p:anim>
                                    <p:animEffect transition="in" filter="wipe(up)">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35" grpId="0"/>
      <p:bldP spid="36" grpId="0"/>
      <p:bldP spid="2" grpId="0" bldLvl="0" animBg="1"/>
      <p:bldP spid="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p:cNvSpPr/>
          <p:nvPr/>
        </p:nvSpPr>
        <p:spPr>
          <a:xfrm rot="16200000">
            <a:off x="993562" y="2901227"/>
            <a:ext cx="2472192" cy="2163924"/>
          </a:xfrm>
          <a:custGeom>
            <a:avLst/>
            <a:gdLst>
              <a:gd name="connsiteX0" fmla="*/ 6552162 w 8033654"/>
              <a:gd name="connsiteY0" fmla="*/ 494730 h 7031915"/>
              <a:gd name="connsiteX1" fmla="*/ 6555365 w 8033654"/>
              <a:gd name="connsiteY1" fmla="*/ 531027 h 7031915"/>
              <a:gd name="connsiteX2" fmla="*/ 6556798 w 8033654"/>
              <a:gd name="connsiteY2" fmla="*/ 533489 h 7031915"/>
              <a:gd name="connsiteX3" fmla="*/ 6555247 w 8033654"/>
              <a:gd name="connsiteY3" fmla="*/ 510071 h 7031915"/>
              <a:gd name="connsiteX4" fmla="*/ 6529086 w 8033654"/>
              <a:gd name="connsiteY4" fmla="*/ 402424 h 7031915"/>
              <a:gd name="connsiteX5" fmla="*/ 6546753 w 8033654"/>
              <a:gd name="connsiteY5" fmla="*/ 467828 h 7031915"/>
              <a:gd name="connsiteX6" fmla="*/ 6540064 w 8033654"/>
              <a:gd name="connsiteY6" fmla="*/ 434562 h 7031915"/>
              <a:gd name="connsiteX7" fmla="*/ 6482461 w 8033654"/>
              <a:gd name="connsiteY7" fmla="*/ 295697 h 7031915"/>
              <a:gd name="connsiteX8" fmla="*/ 6520430 w 8033654"/>
              <a:gd name="connsiteY8" fmla="*/ 377086 h 7031915"/>
              <a:gd name="connsiteX9" fmla="*/ 6515577 w 8033654"/>
              <a:gd name="connsiteY9" fmla="*/ 362878 h 7031915"/>
              <a:gd name="connsiteX10" fmla="*/ 2058287 w 8033654"/>
              <a:gd name="connsiteY10" fmla="*/ 0 h 7031915"/>
              <a:gd name="connsiteX11" fmla="*/ 2058326 w 8033654"/>
              <a:gd name="connsiteY11" fmla="*/ 0 h 7031915"/>
              <a:gd name="connsiteX12" fmla="*/ 5971699 w 8033654"/>
              <a:gd name="connsiteY12" fmla="*/ 0 h 7031915"/>
              <a:gd name="connsiteX13" fmla="*/ 5971700 w 8033654"/>
              <a:gd name="connsiteY13" fmla="*/ 0 h 7031915"/>
              <a:gd name="connsiteX14" fmla="*/ 5971740 w 8033654"/>
              <a:gd name="connsiteY14" fmla="*/ 0 h 7031915"/>
              <a:gd name="connsiteX15" fmla="*/ 6090371 w 8033654"/>
              <a:gd name="connsiteY15" fmla="*/ 11959 h 7031915"/>
              <a:gd name="connsiteX16" fmla="*/ 6357004 w 8033654"/>
              <a:gd name="connsiteY16" fmla="*/ 143562 h 7031915"/>
              <a:gd name="connsiteX17" fmla="*/ 6421756 w 8033654"/>
              <a:gd name="connsiteY17" fmla="*/ 209878 h 7031915"/>
              <a:gd name="connsiteX18" fmla="*/ 6426018 w 8033654"/>
              <a:gd name="connsiteY18" fmla="*/ 214243 h 7031915"/>
              <a:gd name="connsiteX19" fmla="*/ 6463356 w 8033654"/>
              <a:gd name="connsiteY19" fmla="*/ 268125 h 7031915"/>
              <a:gd name="connsiteX20" fmla="*/ 6480094 w 8033654"/>
              <a:gd name="connsiteY20" fmla="*/ 292278 h 7031915"/>
              <a:gd name="connsiteX21" fmla="*/ 6490605 w 8033654"/>
              <a:gd name="connsiteY21" fmla="*/ 298322 h 7031915"/>
              <a:gd name="connsiteX22" fmla="*/ 7949332 w 8033654"/>
              <a:gd name="connsiteY22" fmla="*/ 3216682 h 7031915"/>
              <a:gd name="connsiteX23" fmla="*/ 7992299 w 8033654"/>
              <a:gd name="connsiteY23" fmla="*/ 3302616 h 7031915"/>
              <a:gd name="connsiteX24" fmla="*/ 8021693 w 8033654"/>
              <a:gd name="connsiteY24" fmla="*/ 3397306 h 7031915"/>
              <a:gd name="connsiteX25" fmla="*/ 8033654 w 8033654"/>
              <a:gd name="connsiteY25" fmla="*/ 3515957 h 7031915"/>
              <a:gd name="connsiteX26" fmla="*/ 8021693 w 8033654"/>
              <a:gd name="connsiteY26" fmla="*/ 3634608 h 7031915"/>
              <a:gd name="connsiteX27" fmla="*/ 7992299 w 8033654"/>
              <a:gd name="connsiteY27" fmla="*/ 3729298 h 7031915"/>
              <a:gd name="connsiteX28" fmla="*/ 7949332 w 8033654"/>
              <a:gd name="connsiteY28" fmla="*/ 3815232 h 7031915"/>
              <a:gd name="connsiteX29" fmla="*/ 6535055 w 8033654"/>
              <a:gd name="connsiteY29" fmla="*/ 6638796 h 7031915"/>
              <a:gd name="connsiteX30" fmla="*/ 6524461 w 8033654"/>
              <a:gd name="connsiteY30" fmla="*/ 6646190 h 7031915"/>
              <a:gd name="connsiteX31" fmla="*/ 6482456 w 8033654"/>
              <a:gd name="connsiteY31" fmla="*/ 6736229 h 7031915"/>
              <a:gd name="connsiteX32" fmla="*/ 6090371 w 8033654"/>
              <a:gd name="connsiteY32" fmla="*/ 7019956 h 7031915"/>
              <a:gd name="connsiteX33" fmla="*/ 5971740 w 8033654"/>
              <a:gd name="connsiteY33" fmla="*/ 7031915 h 7031915"/>
              <a:gd name="connsiteX34" fmla="*/ 5971700 w 8033654"/>
              <a:gd name="connsiteY34" fmla="*/ 7031915 h 7031915"/>
              <a:gd name="connsiteX35" fmla="*/ 2058326 w 8033654"/>
              <a:gd name="connsiteY35" fmla="*/ 7031915 h 7031915"/>
              <a:gd name="connsiteX36" fmla="*/ 2176958 w 8033654"/>
              <a:gd name="connsiteY36" fmla="*/ 7019956 h 7031915"/>
              <a:gd name="connsiteX37" fmla="*/ 2363588 w 8033654"/>
              <a:gd name="connsiteY37" fmla="*/ 6946684 h 7031915"/>
              <a:gd name="connsiteX38" fmla="*/ 2418335 w 8033654"/>
              <a:gd name="connsiteY38" fmla="*/ 6906767 h 7031915"/>
              <a:gd name="connsiteX39" fmla="*/ 2418334 w 8033654"/>
              <a:gd name="connsiteY39" fmla="*/ 6906767 h 7031915"/>
              <a:gd name="connsiteX40" fmla="*/ 2363588 w 8033654"/>
              <a:gd name="connsiteY40" fmla="*/ 6946684 h 7031915"/>
              <a:gd name="connsiteX41" fmla="*/ 2176957 w 8033654"/>
              <a:gd name="connsiteY41" fmla="*/ 7019956 h 7031915"/>
              <a:gd name="connsiteX42" fmla="*/ 2058326 w 8033654"/>
              <a:gd name="connsiteY42" fmla="*/ 7031915 h 7031915"/>
              <a:gd name="connsiteX43" fmla="*/ 2058286 w 8033654"/>
              <a:gd name="connsiteY43" fmla="*/ 7031915 h 7031915"/>
              <a:gd name="connsiteX44" fmla="*/ 1939655 w 8033654"/>
              <a:gd name="connsiteY44" fmla="*/ 7019956 h 7031915"/>
              <a:gd name="connsiteX45" fmla="*/ 1642007 w 8033654"/>
              <a:gd name="connsiteY45" fmla="*/ 6859480 h 7031915"/>
              <a:gd name="connsiteX46" fmla="*/ 1570173 w 8033654"/>
              <a:gd name="connsiteY46" fmla="*/ 6772417 h 7031915"/>
              <a:gd name="connsiteX47" fmla="*/ 1508795 w 8033654"/>
              <a:gd name="connsiteY47" fmla="*/ 6649661 h 7031915"/>
              <a:gd name="connsiteX48" fmla="*/ 1508794 w 8033654"/>
              <a:gd name="connsiteY48" fmla="*/ 6649657 h 7031915"/>
              <a:gd name="connsiteX49" fmla="*/ 115723 w 8033654"/>
              <a:gd name="connsiteY49" fmla="*/ 3863519 h 7031915"/>
              <a:gd name="connsiteX50" fmla="*/ 115722 w 8033654"/>
              <a:gd name="connsiteY50" fmla="*/ 3863518 h 7031915"/>
              <a:gd name="connsiteX51" fmla="*/ 29470 w 8033654"/>
              <a:gd name="connsiteY51" fmla="*/ 3691014 h 7031915"/>
              <a:gd name="connsiteX52" fmla="*/ 11962 w 8033654"/>
              <a:gd name="connsiteY52" fmla="*/ 3634608 h 7031915"/>
              <a:gd name="connsiteX53" fmla="*/ 0 w 8033654"/>
              <a:gd name="connsiteY53" fmla="*/ 3515957 h 7031915"/>
              <a:gd name="connsiteX54" fmla="*/ 11962 w 8033654"/>
              <a:gd name="connsiteY54" fmla="*/ 3397306 h 7031915"/>
              <a:gd name="connsiteX55" fmla="*/ 29470 w 8033654"/>
              <a:gd name="connsiteY55" fmla="*/ 3340901 h 7031915"/>
              <a:gd name="connsiteX56" fmla="*/ 115722 w 8033654"/>
              <a:gd name="connsiteY56" fmla="*/ 3168396 h 7031915"/>
              <a:gd name="connsiteX57" fmla="*/ 115723 w 8033654"/>
              <a:gd name="connsiteY57" fmla="*/ 3168396 h 7031915"/>
              <a:gd name="connsiteX58" fmla="*/ 1508796 w 8033654"/>
              <a:gd name="connsiteY58" fmla="*/ 382255 h 7031915"/>
              <a:gd name="connsiteX59" fmla="*/ 1570174 w 8033654"/>
              <a:gd name="connsiteY59" fmla="*/ 259499 h 7031915"/>
              <a:gd name="connsiteX60" fmla="*/ 1642008 w 8033654"/>
              <a:gd name="connsiteY60" fmla="*/ 172435 h 7031915"/>
              <a:gd name="connsiteX61" fmla="*/ 1939656 w 8033654"/>
              <a:gd name="connsiteY61" fmla="*/ 11959 h 7031915"/>
              <a:gd name="connsiteX0-1" fmla="*/ 6552162 w 8033654"/>
              <a:gd name="connsiteY0-2" fmla="*/ 494730 h 7031915"/>
              <a:gd name="connsiteX1-3" fmla="*/ 6555365 w 8033654"/>
              <a:gd name="connsiteY1-4" fmla="*/ 531027 h 7031915"/>
              <a:gd name="connsiteX2-5" fmla="*/ 6556798 w 8033654"/>
              <a:gd name="connsiteY2-6" fmla="*/ 533489 h 7031915"/>
              <a:gd name="connsiteX3-7" fmla="*/ 6555247 w 8033654"/>
              <a:gd name="connsiteY3-8" fmla="*/ 510071 h 7031915"/>
              <a:gd name="connsiteX4-9" fmla="*/ 6552162 w 8033654"/>
              <a:gd name="connsiteY4-10" fmla="*/ 494730 h 7031915"/>
              <a:gd name="connsiteX5-11" fmla="*/ 6529086 w 8033654"/>
              <a:gd name="connsiteY5-12" fmla="*/ 402424 h 7031915"/>
              <a:gd name="connsiteX6-13" fmla="*/ 6546753 w 8033654"/>
              <a:gd name="connsiteY6-14" fmla="*/ 467828 h 7031915"/>
              <a:gd name="connsiteX7-15" fmla="*/ 6540064 w 8033654"/>
              <a:gd name="connsiteY7-16" fmla="*/ 434562 h 7031915"/>
              <a:gd name="connsiteX8-17" fmla="*/ 6529086 w 8033654"/>
              <a:gd name="connsiteY8-18" fmla="*/ 402424 h 7031915"/>
              <a:gd name="connsiteX9-19" fmla="*/ 6482461 w 8033654"/>
              <a:gd name="connsiteY9-20" fmla="*/ 295697 h 7031915"/>
              <a:gd name="connsiteX10-21" fmla="*/ 6520430 w 8033654"/>
              <a:gd name="connsiteY10-22" fmla="*/ 377086 h 7031915"/>
              <a:gd name="connsiteX11-23" fmla="*/ 6515577 w 8033654"/>
              <a:gd name="connsiteY11-24" fmla="*/ 362878 h 7031915"/>
              <a:gd name="connsiteX12-25" fmla="*/ 6482461 w 8033654"/>
              <a:gd name="connsiteY12-26" fmla="*/ 295697 h 7031915"/>
              <a:gd name="connsiteX13-27" fmla="*/ 2058287 w 8033654"/>
              <a:gd name="connsiteY13-28" fmla="*/ 0 h 7031915"/>
              <a:gd name="connsiteX14-29" fmla="*/ 2058326 w 8033654"/>
              <a:gd name="connsiteY14-30" fmla="*/ 0 h 7031915"/>
              <a:gd name="connsiteX15-31" fmla="*/ 5971699 w 8033654"/>
              <a:gd name="connsiteY15-32" fmla="*/ 0 h 7031915"/>
              <a:gd name="connsiteX16-33" fmla="*/ 5971700 w 8033654"/>
              <a:gd name="connsiteY16-34" fmla="*/ 0 h 7031915"/>
              <a:gd name="connsiteX17-35" fmla="*/ 5971740 w 8033654"/>
              <a:gd name="connsiteY17-36" fmla="*/ 0 h 7031915"/>
              <a:gd name="connsiteX18-37" fmla="*/ 6090371 w 8033654"/>
              <a:gd name="connsiteY18-38" fmla="*/ 11959 h 7031915"/>
              <a:gd name="connsiteX19-39" fmla="*/ 6357004 w 8033654"/>
              <a:gd name="connsiteY19-40" fmla="*/ 143562 h 7031915"/>
              <a:gd name="connsiteX20-41" fmla="*/ 6421756 w 8033654"/>
              <a:gd name="connsiteY20-42" fmla="*/ 209878 h 7031915"/>
              <a:gd name="connsiteX21-43" fmla="*/ 6426018 w 8033654"/>
              <a:gd name="connsiteY21-44" fmla="*/ 214243 h 7031915"/>
              <a:gd name="connsiteX22-45" fmla="*/ 6463356 w 8033654"/>
              <a:gd name="connsiteY22-46" fmla="*/ 268125 h 7031915"/>
              <a:gd name="connsiteX23-47" fmla="*/ 6480094 w 8033654"/>
              <a:gd name="connsiteY23-48" fmla="*/ 292278 h 7031915"/>
              <a:gd name="connsiteX24-49" fmla="*/ 6490605 w 8033654"/>
              <a:gd name="connsiteY24-50" fmla="*/ 298322 h 7031915"/>
              <a:gd name="connsiteX25-51" fmla="*/ 7949332 w 8033654"/>
              <a:gd name="connsiteY25-52" fmla="*/ 3216682 h 7031915"/>
              <a:gd name="connsiteX26-53" fmla="*/ 7992299 w 8033654"/>
              <a:gd name="connsiteY26-54" fmla="*/ 3302616 h 7031915"/>
              <a:gd name="connsiteX27-55" fmla="*/ 8021693 w 8033654"/>
              <a:gd name="connsiteY27-56" fmla="*/ 3397306 h 7031915"/>
              <a:gd name="connsiteX28-57" fmla="*/ 8033654 w 8033654"/>
              <a:gd name="connsiteY28-58" fmla="*/ 3515957 h 7031915"/>
              <a:gd name="connsiteX29-59" fmla="*/ 8021693 w 8033654"/>
              <a:gd name="connsiteY29-60" fmla="*/ 3634608 h 7031915"/>
              <a:gd name="connsiteX30-61" fmla="*/ 7992299 w 8033654"/>
              <a:gd name="connsiteY30-62" fmla="*/ 3729298 h 7031915"/>
              <a:gd name="connsiteX31-63" fmla="*/ 7949332 w 8033654"/>
              <a:gd name="connsiteY31-64" fmla="*/ 3815232 h 7031915"/>
              <a:gd name="connsiteX32-65" fmla="*/ 6535055 w 8033654"/>
              <a:gd name="connsiteY32-66" fmla="*/ 6638796 h 7031915"/>
              <a:gd name="connsiteX33-67" fmla="*/ 6524461 w 8033654"/>
              <a:gd name="connsiteY33-68" fmla="*/ 6646190 h 7031915"/>
              <a:gd name="connsiteX34-69" fmla="*/ 6482456 w 8033654"/>
              <a:gd name="connsiteY34-70" fmla="*/ 6736229 h 7031915"/>
              <a:gd name="connsiteX35-71" fmla="*/ 6090371 w 8033654"/>
              <a:gd name="connsiteY35-72" fmla="*/ 7019956 h 7031915"/>
              <a:gd name="connsiteX36-73" fmla="*/ 5971740 w 8033654"/>
              <a:gd name="connsiteY36-74" fmla="*/ 7031915 h 7031915"/>
              <a:gd name="connsiteX37-75" fmla="*/ 5971700 w 8033654"/>
              <a:gd name="connsiteY37-76" fmla="*/ 7031915 h 7031915"/>
              <a:gd name="connsiteX38-77" fmla="*/ 2058326 w 8033654"/>
              <a:gd name="connsiteY38-78" fmla="*/ 7031915 h 7031915"/>
              <a:gd name="connsiteX39-79" fmla="*/ 2176958 w 8033654"/>
              <a:gd name="connsiteY39-80" fmla="*/ 7019956 h 7031915"/>
              <a:gd name="connsiteX40-81" fmla="*/ 2363588 w 8033654"/>
              <a:gd name="connsiteY40-82" fmla="*/ 6946684 h 7031915"/>
              <a:gd name="connsiteX41-83" fmla="*/ 2418335 w 8033654"/>
              <a:gd name="connsiteY41-84" fmla="*/ 6906767 h 7031915"/>
              <a:gd name="connsiteX42-85" fmla="*/ 2418334 w 8033654"/>
              <a:gd name="connsiteY42-86" fmla="*/ 6906767 h 7031915"/>
              <a:gd name="connsiteX43-87" fmla="*/ 2176957 w 8033654"/>
              <a:gd name="connsiteY43-88" fmla="*/ 7019956 h 7031915"/>
              <a:gd name="connsiteX44-89" fmla="*/ 2058326 w 8033654"/>
              <a:gd name="connsiteY44-90" fmla="*/ 7031915 h 7031915"/>
              <a:gd name="connsiteX45-91" fmla="*/ 2058286 w 8033654"/>
              <a:gd name="connsiteY45-92" fmla="*/ 7031915 h 7031915"/>
              <a:gd name="connsiteX46-93" fmla="*/ 1939655 w 8033654"/>
              <a:gd name="connsiteY46-94" fmla="*/ 7019956 h 7031915"/>
              <a:gd name="connsiteX47-95" fmla="*/ 1642007 w 8033654"/>
              <a:gd name="connsiteY47-96" fmla="*/ 6859480 h 7031915"/>
              <a:gd name="connsiteX48-97" fmla="*/ 1570173 w 8033654"/>
              <a:gd name="connsiteY48-98" fmla="*/ 6772417 h 7031915"/>
              <a:gd name="connsiteX49-99" fmla="*/ 1508795 w 8033654"/>
              <a:gd name="connsiteY49-100" fmla="*/ 6649661 h 7031915"/>
              <a:gd name="connsiteX50-101" fmla="*/ 1508794 w 8033654"/>
              <a:gd name="connsiteY50-102" fmla="*/ 6649657 h 7031915"/>
              <a:gd name="connsiteX51-103" fmla="*/ 115723 w 8033654"/>
              <a:gd name="connsiteY51-104" fmla="*/ 3863519 h 7031915"/>
              <a:gd name="connsiteX52-105" fmla="*/ 115722 w 8033654"/>
              <a:gd name="connsiteY52-106" fmla="*/ 3863518 h 7031915"/>
              <a:gd name="connsiteX53-107" fmla="*/ 29470 w 8033654"/>
              <a:gd name="connsiteY53-108" fmla="*/ 3691014 h 7031915"/>
              <a:gd name="connsiteX54-109" fmla="*/ 11962 w 8033654"/>
              <a:gd name="connsiteY54-110" fmla="*/ 3634608 h 7031915"/>
              <a:gd name="connsiteX55-111" fmla="*/ 0 w 8033654"/>
              <a:gd name="connsiteY55-112" fmla="*/ 3515957 h 7031915"/>
              <a:gd name="connsiteX56-113" fmla="*/ 11962 w 8033654"/>
              <a:gd name="connsiteY56-114" fmla="*/ 3397306 h 7031915"/>
              <a:gd name="connsiteX57-115" fmla="*/ 29470 w 8033654"/>
              <a:gd name="connsiteY57-116" fmla="*/ 3340901 h 7031915"/>
              <a:gd name="connsiteX58-117" fmla="*/ 115722 w 8033654"/>
              <a:gd name="connsiteY58-118" fmla="*/ 3168396 h 7031915"/>
              <a:gd name="connsiteX59-119" fmla="*/ 115723 w 8033654"/>
              <a:gd name="connsiteY59-120" fmla="*/ 3168396 h 7031915"/>
              <a:gd name="connsiteX60-121" fmla="*/ 1508796 w 8033654"/>
              <a:gd name="connsiteY60-122" fmla="*/ 382255 h 7031915"/>
              <a:gd name="connsiteX61-123" fmla="*/ 1570174 w 8033654"/>
              <a:gd name="connsiteY61-124" fmla="*/ 259499 h 7031915"/>
              <a:gd name="connsiteX62" fmla="*/ 1642008 w 8033654"/>
              <a:gd name="connsiteY62" fmla="*/ 172435 h 7031915"/>
              <a:gd name="connsiteX63" fmla="*/ 1939656 w 8033654"/>
              <a:gd name="connsiteY63" fmla="*/ 11959 h 7031915"/>
              <a:gd name="connsiteX64" fmla="*/ 2058287 w 8033654"/>
              <a:gd name="connsiteY64" fmla="*/ 0 h 7031915"/>
              <a:gd name="connsiteX0-125" fmla="*/ 6552162 w 8033654"/>
              <a:gd name="connsiteY0-126" fmla="*/ 494730 h 7031915"/>
              <a:gd name="connsiteX1-127" fmla="*/ 6555365 w 8033654"/>
              <a:gd name="connsiteY1-128" fmla="*/ 531027 h 7031915"/>
              <a:gd name="connsiteX2-129" fmla="*/ 6556798 w 8033654"/>
              <a:gd name="connsiteY2-130" fmla="*/ 533489 h 7031915"/>
              <a:gd name="connsiteX3-131" fmla="*/ 6555247 w 8033654"/>
              <a:gd name="connsiteY3-132" fmla="*/ 510071 h 7031915"/>
              <a:gd name="connsiteX4-133" fmla="*/ 6552162 w 8033654"/>
              <a:gd name="connsiteY4-134" fmla="*/ 494730 h 7031915"/>
              <a:gd name="connsiteX5-135" fmla="*/ 6529086 w 8033654"/>
              <a:gd name="connsiteY5-136" fmla="*/ 402424 h 7031915"/>
              <a:gd name="connsiteX6-137" fmla="*/ 6546753 w 8033654"/>
              <a:gd name="connsiteY6-138" fmla="*/ 467828 h 7031915"/>
              <a:gd name="connsiteX7-139" fmla="*/ 6540064 w 8033654"/>
              <a:gd name="connsiteY7-140" fmla="*/ 434562 h 7031915"/>
              <a:gd name="connsiteX8-141" fmla="*/ 6529086 w 8033654"/>
              <a:gd name="connsiteY8-142" fmla="*/ 402424 h 7031915"/>
              <a:gd name="connsiteX9-143" fmla="*/ 6482461 w 8033654"/>
              <a:gd name="connsiteY9-144" fmla="*/ 295697 h 7031915"/>
              <a:gd name="connsiteX10-145" fmla="*/ 6520430 w 8033654"/>
              <a:gd name="connsiteY10-146" fmla="*/ 377086 h 7031915"/>
              <a:gd name="connsiteX11-147" fmla="*/ 6515577 w 8033654"/>
              <a:gd name="connsiteY11-148" fmla="*/ 362878 h 7031915"/>
              <a:gd name="connsiteX12-149" fmla="*/ 6482461 w 8033654"/>
              <a:gd name="connsiteY12-150" fmla="*/ 295697 h 7031915"/>
              <a:gd name="connsiteX13-151" fmla="*/ 2058287 w 8033654"/>
              <a:gd name="connsiteY13-152" fmla="*/ 0 h 7031915"/>
              <a:gd name="connsiteX14-153" fmla="*/ 2058326 w 8033654"/>
              <a:gd name="connsiteY14-154" fmla="*/ 0 h 7031915"/>
              <a:gd name="connsiteX15-155" fmla="*/ 5971699 w 8033654"/>
              <a:gd name="connsiteY15-156" fmla="*/ 0 h 7031915"/>
              <a:gd name="connsiteX16-157" fmla="*/ 5971700 w 8033654"/>
              <a:gd name="connsiteY16-158" fmla="*/ 0 h 7031915"/>
              <a:gd name="connsiteX17-159" fmla="*/ 5971740 w 8033654"/>
              <a:gd name="connsiteY17-160" fmla="*/ 0 h 7031915"/>
              <a:gd name="connsiteX18-161" fmla="*/ 6090371 w 8033654"/>
              <a:gd name="connsiteY18-162" fmla="*/ 11959 h 7031915"/>
              <a:gd name="connsiteX19-163" fmla="*/ 6357004 w 8033654"/>
              <a:gd name="connsiteY19-164" fmla="*/ 143562 h 7031915"/>
              <a:gd name="connsiteX20-165" fmla="*/ 6421756 w 8033654"/>
              <a:gd name="connsiteY20-166" fmla="*/ 209878 h 7031915"/>
              <a:gd name="connsiteX21-167" fmla="*/ 6426018 w 8033654"/>
              <a:gd name="connsiteY21-168" fmla="*/ 214243 h 7031915"/>
              <a:gd name="connsiteX22-169" fmla="*/ 6463356 w 8033654"/>
              <a:gd name="connsiteY22-170" fmla="*/ 268125 h 7031915"/>
              <a:gd name="connsiteX23-171" fmla="*/ 6480094 w 8033654"/>
              <a:gd name="connsiteY23-172" fmla="*/ 292278 h 7031915"/>
              <a:gd name="connsiteX24-173" fmla="*/ 6490605 w 8033654"/>
              <a:gd name="connsiteY24-174" fmla="*/ 298322 h 7031915"/>
              <a:gd name="connsiteX25-175" fmla="*/ 7949332 w 8033654"/>
              <a:gd name="connsiteY25-176" fmla="*/ 3216682 h 7031915"/>
              <a:gd name="connsiteX26-177" fmla="*/ 7992299 w 8033654"/>
              <a:gd name="connsiteY26-178" fmla="*/ 3302616 h 7031915"/>
              <a:gd name="connsiteX27-179" fmla="*/ 8021693 w 8033654"/>
              <a:gd name="connsiteY27-180" fmla="*/ 3397306 h 7031915"/>
              <a:gd name="connsiteX28-181" fmla="*/ 8033654 w 8033654"/>
              <a:gd name="connsiteY28-182" fmla="*/ 3515957 h 7031915"/>
              <a:gd name="connsiteX29-183" fmla="*/ 8021693 w 8033654"/>
              <a:gd name="connsiteY29-184" fmla="*/ 3634608 h 7031915"/>
              <a:gd name="connsiteX30-185" fmla="*/ 7992299 w 8033654"/>
              <a:gd name="connsiteY30-186" fmla="*/ 3729298 h 7031915"/>
              <a:gd name="connsiteX31-187" fmla="*/ 7949332 w 8033654"/>
              <a:gd name="connsiteY31-188" fmla="*/ 3815232 h 7031915"/>
              <a:gd name="connsiteX32-189" fmla="*/ 6535055 w 8033654"/>
              <a:gd name="connsiteY32-190" fmla="*/ 6638796 h 7031915"/>
              <a:gd name="connsiteX33-191" fmla="*/ 6524461 w 8033654"/>
              <a:gd name="connsiteY33-192" fmla="*/ 6646190 h 7031915"/>
              <a:gd name="connsiteX34-193" fmla="*/ 6482456 w 8033654"/>
              <a:gd name="connsiteY34-194" fmla="*/ 6736229 h 7031915"/>
              <a:gd name="connsiteX35-195" fmla="*/ 6090371 w 8033654"/>
              <a:gd name="connsiteY35-196" fmla="*/ 7019956 h 7031915"/>
              <a:gd name="connsiteX36-197" fmla="*/ 5971740 w 8033654"/>
              <a:gd name="connsiteY36-198" fmla="*/ 7031915 h 7031915"/>
              <a:gd name="connsiteX37-199" fmla="*/ 5971700 w 8033654"/>
              <a:gd name="connsiteY37-200" fmla="*/ 7031915 h 7031915"/>
              <a:gd name="connsiteX38-201" fmla="*/ 2058326 w 8033654"/>
              <a:gd name="connsiteY38-202" fmla="*/ 7031915 h 7031915"/>
              <a:gd name="connsiteX39-203" fmla="*/ 2176958 w 8033654"/>
              <a:gd name="connsiteY39-204" fmla="*/ 7019956 h 7031915"/>
              <a:gd name="connsiteX40-205" fmla="*/ 2363588 w 8033654"/>
              <a:gd name="connsiteY40-206" fmla="*/ 6946684 h 7031915"/>
              <a:gd name="connsiteX41-207" fmla="*/ 2418335 w 8033654"/>
              <a:gd name="connsiteY41-208" fmla="*/ 6906767 h 7031915"/>
              <a:gd name="connsiteX42-209" fmla="*/ 2176957 w 8033654"/>
              <a:gd name="connsiteY42-210" fmla="*/ 7019956 h 7031915"/>
              <a:gd name="connsiteX43-211" fmla="*/ 2058326 w 8033654"/>
              <a:gd name="connsiteY43-212" fmla="*/ 7031915 h 7031915"/>
              <a:gd name="connsiteX44-213" fmla="*/ 2058286 w 8033654"/>
              <a:gd name="connsiteY44-214" fmla="*/ 7031915 h 7031915"/>
              <a:gd name="connsiteX45-215" fmla="*/ 1939655 w 8033654"/>
              <a:gd name="connsiteY45-216" fmla="*/ 7019956 h 7031915"/>
              <a:gd name="connsiteX46-217" fmla="*/ 1642007 w 8033654"/>
              <a:gd name="connsiteY46-218" fmla="*/ 6859480 h 7031915"/>
              <a:gd name="connsiteX47-219" fmla="*/ 1570173 w 8033654"/>
              <a:gd name="connsiteY47-220" fmla="*/ 6772417 h 7031915"/>
              <a:gd name="connsiteX48-221" fmla="*/ 1508795 w 8033654"/>
              <a:gd name="connsiteY48-222" fmla="*/ 6649661 h 7031915"/>
              <a:gd name="connsiteX49-223" fmla="*/ 1508794 w 8033654"/>
              <a:gd name="connsiteY49-224" fmla="*/ 6649657 h 7031915"/>
              <a:gd name="connsiteX50-225" fmla="*/ 115723 w 8033654"/>
              <a:gd name="connsiteY50-226" fmla="*/ 3863519 h 7031915"/>
              <a:gd name="connsiteX51-227" fmla="*/ 115722 w 8033654"/>
              <a:gd name="connsiteY51-228" fmla="*/ 3863518 h 7031915"/>
              <a:gd name="connsiteX52-229" fmla="*/ 29470 w 8033654"/>
              <a:gd name="connsiteY52-230" fmla="*/ 3691014 h 7031915"/>
              <a:gd name="connsiteX53-231" fmla="*/ 11962 w 8033654"/>
              <a:gd name="connsiteY53-232" fmla="*/ 3634608 h 7031915"/>
              <a:gd name="connsiteX54-233" fmla="*/ 0 w 8033654"/>
              <a:gd name="connsiteY54-234" fmla="*/ 3515957 h 7031915"/>
              <a:gd name="connsiteX55-235" fmla="*/ 11962 w 8033654"/>
              <a:gd name="connsiteY55-236" fmla="*/ 3397306 h 7031915"/>
              <a:gd name="connsiteX56-237" fmla="*/ 29470 w 8033654"/>
              <a:gd name="connsiteY56-238" fmla="*/ 3340901 h 7031915"/>
              <a:gd name="connsiteX57-239" fmla="*/ 115722 w 8033654"/>
              <a:gd name="connsiteY57-240" fmla="*/ 3168396 h 7031915"/>
              <a:gd name="connsiteX58-241" fmla="*/ 115723 w 8033654"/>
              <a:gd name="connsiteY58-242" fmla="*/ 3168396 h 7031915"/>
              <a:gd name="connsiteX59-243" fmla="*/ 1508796 w 8033654"/>
              <a:gd name="connsiteY59-244" fmla="*/ 382255 h 7031915"/>
              <a:gd name="connsiteX60-245" fmla="*/ 1570174 w 8033654"/>
              <a:gd name="connsiteY60-246" fmla="*/ 259499 h 7031915"/>
              <a:gd name="connsiteX61-247" fmla="*/ 1642008 w 8033654"/>
              <a:gd name="connsiteY61-248" fmla="*/ 172435 h 7031915"/>
              <a:gd name="connsiteX62-249" fmla="*/ 1939656 w 8033654"/>
              <a:gd name="connsiteY62-250" fmla="*/ 11959 h 7031915"/>
              <a:gd name="connsiteX63-251" fmla="*/ 2058287 w 8033654"/>
              <a:gd name="connsiteY63-252" fmla="*/ 0 h 7031915"/>
              <a:gd name="connsiteX0-253" fmla="*/ 6552162 w 8033654"/>
              <a:gd name="connsiteY0-254" fmla="*/ 494730 h 7031915"/>
              <a:gd name="connsiteX1-255" fmla="*/ 6555365 w 8033654"/>
              <a:gd name="connsiteY1-256" fmla="*/ 531027 h 7031915"/>
              <a:gd name="connsiteX2-257" fmla="*/ 6556798 w 8033654"/>
              <a:gd name="connsiteY2-258" fmla="*/ 533489 h 7031915"/>
              <a:gd name="connsiteX3-259" fmla="*/ 6555247 w 8033654"/>
              <a:gd name="connsiteY3-260" fmla="*/ 510071 h 7031915"/>
              <a:gd name="connsiteX4-261" fmla="*/ 6552162 w 8033654"/>
              <a:gd name="connsiteY4-262" fmla="*/ 494730 h 7031915"/>
              <a:gd name="connsiteX5-263" fmla="*/ 6529086 w 8033654"/>
              <a:gd name="connsiteY5-264" fmla="*/ 402424 h 7031915"/>
              <a:gd name="connsiteX6-265" fmla="*/ 6546753 w 8033654"/>
              <a:gd name="connsiteY6-266" fmla="*/ 467828 h 7031915"/>
              <a:gd name="connsiteX7-267" fmla="*/ 6540064 w 8033654"/>
              <a:gd name="connsiteY7-268" fmla="*/ 434562 h 7031915"/>
              <a:gd name="connsiteX8-269" fmla="*/ 6529086 w 8033654"/>
              <a:gd name="connsiteY8-270" fmla="*/ 402424 h 7031915"/>
              <a:gd name="connsiteX9-271" fmla="*/ 6482461 w 8033654"/>
              <a:gd name="connsiteY9-272" fmla="*/ 295697 h 7031915"/>
              <a:gd name="connsiteX10-273" fmla="*/ 6520430 w 8033654"/>
              <a:gd name="connsiteY10-274" fmla="*/ 377086 h 7031915"/>
              <a:gd name="connsiteX11-275" fmla="*/ 6515577 w 8033654"/>
              <a:gd name="connsiteY11-276" fmla="*/ 362878 h 7031915"/>
              <a:gd name="connsiteX12-277" fmla="*/ 6482461 w 8033654"/>
              <a:gd name="connsiteY12-278" fmla="*/ 295697 h 7031915"/>
              <a:gd name="connsiteX13-279" fmla="*/ 2058287 w 8033654"/>
              <a:gd name="connsiteY13-280" fmla="*/ 0 h 7031915"/>
              <a:gd name="connsiteX14-281" fmla="*/ 2058326 w 8033654"/>
              <a:gd name="connsiteY14-282" fmla="*/ 0 h 7031915"/>
              <a:gd name="connsiteX15-283" fmla="*/ 5971699 w 8033654"/>
              <a:gd name="connsiteY15-284" fmla="*/ 0 h 7031915"/>
              <a:gd name="connsiteX16-285" fmla="*/ 5971700 w 8033654"/>
              <a:gd name="connsiteY16-286" fmla="*/ 0 h 7031915"/>
              <a:gd name="connsiteX17-287" fmla="*/ 5971740 w 8033654"/>
              <a:gd name="connsiteY17-288" fmla="*/ 0 h 7031915"/>
              <a:gd name="connsiteX18-289" fmla="*/ 6090371 w 8033654"/>
              <a:gd name="connsiteY18-290" fmla="*/ 11959 h 7031915"/>
              <a:gd name="connsiteX19-291" fmla="*/ 6357004 w 8033654"/>
              <a:gd name="connsiteY19-292" fmla="*/ 143562 h 7031915"/>
              <a:gd name="connsiteX20-293" fmla="*/ 6421756 w 8033654"/>
              <a:gd name="connsiteY20-294" fmla="*/ 209878 h 7031915"/>
              <a:gd name="connsiteX21-295" fmla="*/ 6426018 w 8033654"/>
              <a:gd name="connsiteY21-296" fmla="*/ 214243 h 7031915"/>
              <a:gd name="connsiteX22-297" fmla="*/ 6463356 w 8033654"/>
              <a:gd name="connsiteY22-298" fmla="*/ 268125 h 7031915"/>
              <a:gd name="connsiteX23-299" fmla="*/ 6480094 w 8033654"/>
              <a:gd name="connsiteY23-300" fmla="*/ 292278 h 7031915"/>
              <a:gd name="connsiteX24-301" fmla="*/ 6490605 w 8033654"/>
              <a:gd name="connsiteY24-302" fmla="*/ 298322 h 7031915"/>
              <a:gd name="connsiteX25-303" fmla="*/ 7949332 w 8033654"/>
              <a:gd name="connsiteY25-304" fmla="*/ 3216682 h 7031915"/>
              <a:gd name="connsiteX26-305" fmla="*/ 7992299 w 8033654"/>
              <a:gd name="connsiteY26-306" fmla="*/ 3302616 h 7031915"/>
              <a:gd name="connsiteX27-307" fmla="*/ 8021693 w 8033654"/>
              <a:gd name="connsiteY27-308" fmla="*/ 3397306 h 7031915"/>
              <a:gd name="connsiteX28-309" fmla="*/ 8033654 w 8033654"/>
              <a:gd name="connsiteY28-310" fmla="*/ 3515957 h 7031915"/>
              <a:gd name="connsiteX29-311" fmla="*/ 8021693 w 8033654"/>
              <a:gd name="connsiteY29-312" fmla="*/ 3634608 h 7031915"/>
              <a:gd name="connsiteX30-313" fmla="*/ 7992299 w 8033654"/>
              <a:gd name="connsiteY30-314" fmla="*/ 3729298 h 7031915"/>
              <a:gd name="connsiteX31-315" fmla="*/ 7949332 w 8033654"/>
              <a:gd name="connsiteY31-316" fmla="*/ 3815232 h 7031915"/>
              <a:gd name="connsiteX32-317" fmla="*/ 6535055 w 8033654"/>
              <a:gd name="connsiteY32-318" fmla="*/ 6638796 h 7031915"/>
              <a:gd name="connsiteX33-319" fmla="*/ 6524461 w 8033654"/>
              <a:gd name="connsiteY33-320" fmla="*/ 6646190 h 7031915"/>
              <a:gd name="connsiteX34-321" fmla="*/ 6482456 w 8033654"/>
              <a:gd name="connsiteY34-322" fmla="*/ 6736229 h 7031915"/>
              <a:gd name="connsiteX35-323" fmla="*/ 6090371 w 8033654"/>
              <a:gd name="connsiteY35-324" fmla="*/ 7019956 h 7031915"/>
              <a:gd name="connsiteX36-325" fmla="*/ 5971740 w 8033654"/>
              <a:gd name="connsiteY36-326" fmla="*/ 7031915 h 7031915"/>
              <a:gd name="connsiteX37-327" fmla="*/ 5971700 w 8033654"/>
              <a:gd name="connsiteY37-328" fmla="*/ 7031915 h 7031915"/>
              <a:gd name="connsiteX38-329" fmla="*/ 2058326 w 8033654"/>
              <a:gd name="connsiteY38-330" fmla="*/ 7031915 h 7031915"/>
              <a:gd name="connsiteX39-331" fmla="*/ 2176958 w 8033654"/>
              <a:gd name="connsiteY39-332" fmla="*/ 7019956 h 7031915"/>
              <a:gd name="connsiteX40-333" fmla="*/ 2363588 w 8033654"/>
              <a:gd name="connsiteY40-334" fmla="*/ 6946684 h 7031915"/>
              <a:gd name="connsiteX41-335" fmla="*/ 2176957 w 8033654"/>
              <a:gd name="connsiteY41-336" fmla="*/ 7019956 h 7031915"/>
              <a:gd name="connsiteX42-337" fmla="*/ 2058326 w 8033654"/>
              <a:gd name="connsiteY42-338" fmla="*/ 7031915 h 7031915"/>
              <a:gd name="connsiteX43-339" fmla="*/ 2058286 w 8033654"/>
              <a:gd name="connsiteY43-340" fmla="*/ 7031915 h 7031915"/>
              <a:gd name="connsiteX44-341" fmla="*/ 1939655 w 8033654"/>
              <a:gd name="connsiteY44-342" fmla="*/ 7019956 h 7031915"/>
              <a:gd name="connsiteX45-343" fmla="*/ 1642007 w 8033654"/>
              <a:gd name="connsiteY45-344" fmla="*/ 6859480 h 7031915"/>
              <a:gd name="connsiteX46-345" fmla="*/ 1570173 w 8033654"/>
              <a:gd name="connsiteY46-346" fmla="*/ 6772417 h 7031915"/>
              <a:gd name="connsiteX47-347" fmla="*/ 1508795 w 8033654"/>
              <a:gd name="connsiteY47-348" fmla="*/ 6649661 h 7031915"/>
              <a:gd name="connsiteX48-349" fmla="*/ 1508794 w 8033654"/>
              <a:gd name="connsiteY48-350" fmla="*/ 6649657 h 7031915"/>
              <a:gd name="connsiteX49-351" fmla="*/ 115723 w 8033654"/>
              <a:gd name="connsiteY49-352" fmla="*/ 3863519 h 7031915"/>
              <a:gd name="connsiteX50-353" fmla="*/ 115722 w 8033654"/>
              <a:gd name="connsiteY50-354" fmla="*/ 3863518 h 7031915"/>
              <a:gd name="connsiteX51-355" fmla="*/ 29470 w 8033654"/>
              <a:gd name="connsiteY51-356" fmla="*/ 3691014 h 7031915"/>
              <a:gd name="connsiteX52-357" fmla="*/ 11962 w 8033654"/>
              <a:gd name="connsiteY52-358" fmla="*/ 3634608 h 7031915"/>
              <a:gd name="connsiteX53-359" fmla="*/ 0 w 8033654"/>
              <a:gd name="connsiteY53-360" fmla="*/ 3515957 h 7031915"/>
              <a:gd name="connsiteX54-361" fmla="*/ 11962 w 8033654"/>
              <a:gd name="connsiteY54-362" fmla="*/ 3397306 h 7031915"/>
              <a:gd name="connsiteX55-363" fmla="*/ 29470 w 8033654"/>
              <a:gd name="connsiteY55-364" fmla="*/ 3340901 h 7031915"/>
              <a:gd name="connsiteX56-365" fmla="*/ 115722 w 8033654"/>
              <a:gd name="connsiteY56-366" fmla="*/ 3168396 h 7031915"/>
              <a:gd name="connsiteX57-367" fmla="*/ 115723 w 8033654"/>
              <a:gd name="connsiteY57-368" fmla="*/ 3168396 h 7031915"/>
              <a:gd name="connsiteX58-369" fmla="*/ 1508796 w 8033654"/>
              <a:gd name="connsiteY58-370" fmla="*/ 382255 h 7031915"/>
              <a:gd name="connsiteX59-371" fmla="*/ 1570174 w 8033654"/>
              <a:gd name="connsiteY59-372" fmla="*/ 259499 h 7031915"/>
              <a:gd name="connsiteX60-373" fmla="*/ 1642008 w 8033654"/>
              <a:gd name="connsiteY60-374" fmla="*/ 172435 h 7031915"/>
              <a:gd name="connsiteX61-375" fmla="*/ 1939656 w 8033654"/>
              <a:gd name="connsiteY61-376" fmla="*/ 11959 h 7031915"/>
              <a:gd name="connsiteX62-377" fmla="*/ 2058287 w 8033654"/>
              <a:gd name="connsiteY62-378" fmla="*/ 0 h 7031915"/>
              <a:gd name="connsiteX0-379" fmla="*/ 6552162 w 8033654"/>
              <a:gd name="connsiteY0-380" fmla="*/ 494730 h 7031915"/>
              <a:gd name="connsiteX1-381" fmla="*/ 6555365 w 8033654"/>
              <a:gd name="connsiteY1-382" fmla="*/ 531027 h 7031915"/>
              <a:gd name="connsiteX2-383" fmla="*/ 6556798 w 8033654"/>
              <a:gd name="connsiteY2-384" fmla="*/ 533489 h 7031915"/>
              <a:gd name="connsiteX3-385" fmla="*/ 6555247 w 8033654"/>
              <a:gd name="connsiteY3-386" fmla="*/ 510071 h 7031915"/>
              <a:gd name="connsiteX4-387" fmla="*/ 6552162 w 8033654"/>
              <a:gd name="connsiteY4-388" fmla="*/ 494730 h 7031915"/>
              <a:gd name="connsiteX5-389" fmla="*/ 6529086 w 8033654"/>
              <a:gd name="connsiteY5-390" fmla="*/ 402424 h 7031915"/>
              <a:gd name="connsiteX6-391" fmla="*/ 6546753 w 8033654"/>
              <a:gd name="connsiteY6-392" fmla="*/ 467828 h 7031915"/>
              <a:gd name="connsiteX7-393" fmla="*/ 6540064 w 8033654"/>
              <a:gd name="connsiteY7-394" fmla="*/ 434562 h 7031915"/>
              <a:gd name="connsiteX8-395" fmla="*/ 6529086 w 8033654"/>
              <a:gd name="connsiteY8-396" fmla="*/ 402424 h 7031915"/>
              <a:gd name="connsiteX9-397" fmla="*/ 6482461 w 8033654"/>
              <a:gd name="connsiteY9-398" fmla="*/ 295697 h 7031915"/>
              <a:gd name="connsiteX10-399" fmla="*/ 6520430 w 8033654"/>
              <a:gd name="connsiteY10-400" fmla="*/ 377086 h 7031915"/>
              <a:gd name="connsiteX11-401" fmla="*/ 6515577 w 8033654"/>
              <a:gd name="connsiteY11-402" fmla="*/ 362878 h 7031915"/>
              <a:gd name="connsiteX12-403" fmla="*/ 6482461 w 8033654"/>
              <a:gd name="connsiteY12-404" fmla="*/ 295697 h 7031915"/>
              <a:gd name="connsiteX13-405" fmla="*/ 2058287 w 8033654"/>
              <a:gd name="connsiteY13-406" fmla="*/ 0 h 7031915"/>
              <a:gd name="connsiteX14-407" fmla="*/ 2058326 w 8033654"/>
              <a:gd name="connsiteY14-408" fmla="*/ 0 h 7031915"/>
              <a:gd name="connsiteX15-409" fmla="*/ 5971699 w 8033654"/>
              <a:gd name="connsiteY15-410" fmla="*/ 0 h 7031915"/>
              <a:gd name="connsiteX16-411" fmla="*/ 5971700 w 8033654"/>
              <a:gd name="connsiteY16-412" fmla="*/ 0 h 7031915"/>
              <a:gd name="connsiteX17-413" fmla="*/ 5971740 w 8033654"/>
              <a:gd name="connsiteY17-414" fmla="*/ 0 h 7031915"/>
              <a:gd name="connsiteX18-415" fmla="*/ 6090371 w 8033654"/>
              <a:gd name="connsiteY18-416" fmla="*/ 11959 h 7031915"/>
              <a:gd name="connsiteX19-417" fmla="*/ 6357004 w 8033654"/>
              <a:gd name="connsiteY19-418" fmla="*/ 143562 h 7031915"/>
              <a:gd name="connsiteX20-419" fmla="*/ 6421756 w 8033654"/>
              <a:gd name="connsiteY20-420" fmla="*/ 209878 h 7031915"/>
              <a:gd name="connsiteX21-421" fmla="*/ 6426018 w 8033654"/>
              <a:gd name="connsiteY21-422" fmla="*/ 214243 h 7031915"/>
              <a:gd name="connsiteX22-423" fmla="*/ 6463356 w 8033654"/>
              <a:gd name="connsiteY22-424" fmla="*/ 268125 h 7031915"/>
              <a:gd name="connsiteX23-425" fmla="*/ 6480094 w 8033654"/>
              <a:gd name="connsiteY23-426" fmla="*/ 292278 h 7031915"/>
              <a:gd name="connsiteX24-427" fmla="*/ 6490605 w 8033654"/>
              <a:gd name="connsiteY24-428" fmla="*/ 298322 h 7031915"/>
              <a:gd name="connsiteX25-429" fmla="*/ 7949332 w 8033654"/>
              <a:gd name="connsiteY25-430" fmla="*/ 3216682 h 7031915"/>
              <a:gd name="connsiteX26-431" fmla="*/ 7992299 w 8033654"/>
              <a:gd name="connsiteY26-432" fmla="*/ 3302616 h 7031915"/>
              <a:gd name="connsiteX27-433" fmla="*/ 8021693 w 8033654"/>
              <a:gd name="connsiteY27-434" fmla="*/ 3397306 h 7031915"/>
              <a:gd name="connsiteX28-435" fmla="*/ 8033654 w 8033654"/>
              <a:gd name="connsiteY28-436" fmla="*/ 3515957 h 7031915"/>
              <a:gd name="connsiteX29-437" fmla="*/ 8021693 w 8033654"/>
              <a:gd name="connsiteY29-438" fmla="*/ 3634608 h 7031915"/>
              <a:gd name="connsiteX30-439" fmla="*/ 7992299 w 8033654"/>
              <a:gd name="connsiteY30-440" fmla="*/ 3729298 h 7031915"/>
              <a:gd name="connsiteX31-441" fmla="*/ 7949332 w 8033654"/>
              <a:gd name="connsiteY31-442" fmla="*/ 3815232 h 7031915"/>
              <a:gd name="connsiteX32-443" fmla="*/ 6535055 w 8033654"/>
              <a:gd name="connsiteY32-444" fmla="*/ 6638796 h 7031915"/>
              <a:gd name="connsiteX33-445" fmla="*/ 6524461 w 8033654"/>
              <a:gd name="connsiteY33-446" fmla="*/ 6646190 h 7031915"/>
              <a:gd name="connsiteX34-447" fmla="*/ 6482456 w 8033654"/>
              <a:gd name="connsiteY34-448" fmla="*/ 6736229 h 7031915"/>
              <a:gd name="connsiteX35-449" fmla="*/ 6090371 w 8033654"/>
              <a:gd name="connsiteY35-450" fmla="*/ 7019956 h 7031915"/>
              <a:gd name="connsiteX36-451" fmla="*/ 5971740 w 8033654"/>
              <a:gd name="connsiteY36-452" fmla="*/ 7031915 h 7031915"/>
              <a:gd name="connsiteX37-453" fmla="*/ 5971700 w 8033654"/>
              <a:gd name="connsiteY37-454" fmla="*/ 7031915 h 7031915"/>
              <a:gd name="connsiteX38-455" fmla="*/ 2058326 w 8033654"/>
              <a:gd name="connsiteY38-456" fmla="*/ 7031915 h 7031915"/>
              <a:gd name="connsiteX39-457" fmla="*/ 2176958 w 8033654"/>
              <a:gd name="connsiteY39-458" fmla="*/ 7019956 h 7031915"/>
              <a:gd name="connsiteX40-459" fmla="*/ 2176957 w 8033654"/>
              <a:gd name="connsiteY40-460" fmla="*/ 7019956 h 7031915"/>
              <a:gd name="connsiteX41-461" fmla="*/ 2058326 w 8033654"/>
              <a:gd name="connsiteY41-462" fmla="*/ 7031915 h 7031915"/>
              <a:gd name="connsiteX42-463" fmla="*/ 2058286 w 8033654"/>
              <a:gd name="connsiteY42-464" fmla="*/ 7031915 h 7031915"/>
              <a:gd name="connsiteX43-465" fmla="*/ 1939655 w 8033654"/>
              <a:gd name="connsiteY43-466" fmla="*/ 7019956 h 7031915"/>
              <a:gd name="connsiteX44-467" fmla="*/ 1642007 w 8033654"/>
              <a:gd name="connsiteY44-468" fmla="*/ 6859480 h 7031915"/>
              <a:gd name="connsiteX45-469" fmla="*/ 1570173 w 8033654"/>
              <a:gd name="connsiteY45-470" fmla="*/ 6772417 h 7031915"/>
              <a:gd name="connsiteX46-471" fmla="*/ 1508795 w 8033654"/>
              <a:gd name="connsiteY46-472" fmla="*/ 6649661 h 7031915"/>
              <a:gd name="connsiteX47-473" fmla="*/ 1508794 w 8033654"/>
              <a:gd name="connsiteY47-474" fmla="*/ 6649657 h 7031915"/>
              <a:gd name="connsiteX48-475" fmla="*/ 115723 w 8033654"/>
              <a:gd name="connsiteY48-476" fmla="*/ 3863519 h 7031915"/>
              <a:gd name="connsiteX49-477" fmla="*/ 115722 w 8033654"/>
              <a:gd name="connsiteY49-478" fmla="*/ 3863518 h 7031915"/>
              <a:gd name="connsiteX50-479" fmla="*/ 29470 w 8033654"/>
              <a:gd name="connsiteY50-480" fmla="*/ 3691014 h 7031915"/>
              <a:gd name="connsiteX51-481" fmla="*/ 11962 w 8033654"/>
              <a:gd name="connsiteY51-482" fmla="*/ 3634608 h 7031915"/>
              <a:gd name="connsiteX52-483" fmla="*/ 0 w 8033654"/>
              <a:gd name="connsiteY52-484" fmla="*/ 3515957 h 7031915"/>
              <a:gd name="connsiteX53-485" fmla="*/ 11962 w 8033654"/>
              <a:gd name="connsiteY53-486" fmla="*/ 3397306 h 7031915"/>
              <a:gd name="connsiteX54-487" fmla="*/ 29470 w 8033654"/>
              <a:gd name="connsiteY54-488" fmla="*/ 3340901 h 7031915"/>
              <a:gd name="connsiteX55-489" fmla="*/ 115722 w 8033654"/>
              <a:gd name="connsiteY55-490" fmla="*/ 3168396 h 7031915"/>
              <a:gd name="connsiteX56-491" fmla="*/ 115723 w 8033654"/>
              <a:gd name="connsiteY56-492" fmla="*/ 3168396 h 7031915"/>
              <a:gd name="connsiteX57-493" fmla="*/ 1508796 w 8033654"/>
              <a:gd name="connsiteY57-494" fmla="*/ 382255 h 7031915"/>
              <a:gd name="connsiteX58-495" fmla="*/ 1570174 w 8033654"/>
              <a:gd name="connsiteY58-496" fmla="*/ 259499 h 7031915"/>
              <a:gd name="connsiteX59-497" fmla="*/ 1642008 w 8033654"/>
              <a:gd name="connsiteY59-498" fmla="*/ 172435 h 7031915"/>
              <a:gd name="connsiteX60-499" fmla="*/ 1939656 w 8033654"/>
              <a:gd name="connsiteY60-500" fmla="*/ 11959 h 7031915"/>
              <a:gd name="connsiteX61-501" fmla="*/ 2058287 w 8033654"/>
              <a:gd name="connsiteY61-502" fmla="*/ 0 h 7031915"/>
              <a:gd name="connsiteX0-503" fmla="*/ 6552162 w 8033654"/>
              <a:gd name="connsiteY0-504" fmla="*/ 494730 h 7031915"/>
              <a:gd name="connsiteX1-505" fmla="*/ 6555365 w 8033654"/>
              <a:gd name="connsiteY1-506" fmla="*/ 531027 h 7031915"/>
              <a:gd name="connsiteX2-507" fmla="*/ 6556798 w 8033654"/>
              <a:gd name="connsiteY2-508" fmla="*/ 533489 h 7031915"/>
              <a:gd name="connsiteX3-509" fmla="*/ 6555247 w 8033654"/>
              <a:gd name="connsiteY3-510" fmla="*/ 510071 h 7031915"/>
              <a:gd name="connsiteX4-511" fmla="*/ 6552162 w 8033654"/>
              <a:gd name="connsiteY4-512" fmla="*/ 494730 h 7031915"/>
              <a:gd name="connsiteX5-513" fmla="*/ 6529086 w 8033654"/>
              <a:gd name="connsiteY5-514" fmla="*/ 402424 h 7031915"/>
              <a:gd name="connsiteX6-515" fmla="*/ 6540064 w 8033654"/>
              <a:gd name="connsiteY6-516" fmla="*/ 434562 h 7031915"/>
              <a:gd name="connsiteX7-517" fmla="*/ 6529086 w 8033654"/>
              <a:gd name="connsiteY7-518" fmla="*/ 402424 h 7031915"/>
              <a:gd name="connsiteX8-519" fmla="*/ 6482461 w 8033654"/>
              <a:gd name="connsiteY8-520" fmla="*/ 295697 h 7031915"/>
              <a:gd name="connsiteX9-521" fmla="*/ 6520430 w 8033654"/>
              <a:gd name="connsiteY9-522" fmla="*/ 377086 h 7031915"/>
              <a:gd name="connsiteX10-523" fmla="*/ 6515577 w 8033654"/>
              <a:gd name="connsiteY10-524" fmla="*/ 362878 h 7031915"/>
              <a:gd name="connsiteX11-525" fmla="*/ 6482461 w 8033654"/>
              <a:gd name="connsiteY11-526" fmla="*/ 295697 h 7031915"/>
              <a:gd name="connsiteX12-527" fmla="*/ 2058287 w 8033654"/>
              <a:gd name="connsiteY12-528" fmla="*/ 0 h 7031915"/>
              <a:gd name="connsiteX13-529" fmla="*/ 2058326 w 8033654"/>
              <a:gd name="connsiteY13-530" fmla="*/ 0 h 7031915"/>
              <a:gd name="connsiteX14-531" fmla="*/ 5971699 w 8033654"/>
              <a:gd name="connsiteY14-532" fmla="*/ 0 h 7031915"/>
              <a:gd name="connsiteX15-533" fmla="*/ 5971700 w 8033654"/>
              <a:gd name="connsiteY15-534" fmla="*/ 0 h 7031915"/>
              <a:gd name="connsiteX16-535" fmla="*/ 5971740 w 8033654"/>
              <a:gd name="connsiteY16-536" fmla="*/ 0 h 7031915"/>
              <a:gd name="connsiteX17-537" fmla="*/ 6090371 w 8033654"/>
              <a:gd name="connsiteY17-538" fmla="*/ 11959 h 7031915"/>
              <a:gd name="connsiteX18-539" fmla="*/ 6357004 w 8033654"/>
              <a:gd name="connsiteY18-540" fmla="*/ 143562 h 7031915"/>
              <a:gd name="connsiteX19-541" fmla="*/ 6421756 w 8033654"/>
              <a:gd name="connsiteY19-542" fmla="*/ 209878 h 7031915"/>
              <a:gd name="connsiteX20-543" fmla="*/ 6426018 w 8033654"/>
              <a:gd name="connsiteY20-544" fmla="*/ 214243 h 7031915"/>
              <a:gd name="connsiteX21-545" fmla="*/ 6463356 w 8033654"/>
              <a:gd name="connsiteY21-546" fmla="*/ 268125 h 7031915"/>
              <a:gd name="connsiteX22-547" fmla="*/ 6480094 w 8033654"/>
              <a:gd name="connsiteY22-548" fmla="*/ 292278 h 7031915"/>
              <a:gd name="connsiteX23-549" fmla="*/ 6490605 w 8033654"/>
              <a:gd name="connsiteY23-550" fmla="*/ 298322 h 7031915"/>
              <a:gd name="connsiteX24-551" fmla="*/ 7949332 w 8033654"/>
              <a:gd name="connsiteY24-552" fmla="*/ 3216682 h 7031915"/>
              <a:gd name="connsiteX25-553" fmla="*/ 7992299 w 8033654"/>
              <a:gd name="connsiteY25-554" fmla="*/ 3302616 h 7031915"/>
              <a:gd name="connsiteX26-555" fmla="*/ 8021693 w 8033654"/>
              <a:gd name="connsiteY26-556" fmla="*/ 3397306 h 7031915"/>
              <a:gd name="connsiteX27-557" fmla="*/ 8033654 w 8033654"/>
              <a:gd name="connsiteY27-558" fmla="*/ 3515957 h 7031915"/>
              <a:gd name="connsiteX28-559" fmla="*/ 8021693 w 8033654"/>
              <a:gd name="connsiteY28-560" fmla="*/ 3634608 h 7031915"/>
              <a:gd name="connsiteX29-561" fmla="*/ 7992299 w 8033654"/>
              <a:gd name="connsiteY29-562" fmla="*/ 3729298 h 7031915"/>
              <a:gd name="connsiteX30-563" fmla="*/ 7949332 w 8033654"/>
              <a:gd name="connsiteY30-564" fmla="*/ 3815232 h 7031915"/>
              <a:gd name="connsiteX31-565" fmla="*/ 6535055 w 8033654"/>
              <a:gd name="connsiteY31-566" fmla="*/ 6638796 h 7031915"/>
              <a:gd name="connsiteX32-567" fmla="*/ 6524461 w 8033654"/>
              <a:gd name="connsiteY32-568" fmla="*/ 6646190 h 7031915"/>
              <a:gd name="connsiteX33-569" fmla="*/ 6482456 w 8033654"/>
              <a:gd name="connsiteY33-570" fmla="*/ 6736229 h 7031915"/>
              <a:gd name="connsiteX34-571" fmla="*/ 6090371 w 8033654"/>
              <a:gd name="connsiteY34-572" fmla="*/ 7019956 h 7031915"/>
              <a:gd name="connsiteX35-573" fmla="*/ 5971740 w 8033654"/>
              <a:gd name="connsiteY35-574" fmla="*/ 7031915 h 7031915"/>
              <a:gd name="connsiteX36-575" fmla="*/ 5971700 w 8033654"/>
              <a:gd name="connsiteY36-576" fmla="*/ 7031915 h 7031915"/>
              <a:gd name="connsiteX37-577" fmla="*/ 2058326 w 8033654"/>
              <a:gd name="connsiteY37-578" fmla="*/ 7031915 h 7031915"/>
              <a:gd name="connsiteX38-579" fmla="*/ 2176958 w 8033654"/>
              <a:gd name="connsiteY38-580" fmla="*/ 7019956 h 7031915"/>
              <a:gd name="connsiteX39-581" fmla="*/ 2176957 w 8033654"/>
              <a:gd name="connsiteY39-582" fmla="*/ 7019956 h 7031915"/>
              <a:gd name="connsiteX40-583" fmla="*/ 2058326 w 8033654"/>
              <a:gd name="connsiteY40-584" fmla="*/ 7031915 h 7031915"/>
              <a:gd name="connsiteX41-585" fmla="*/ 2058286 w 8033654"/>
              <a:gd name="connsiteY41-586" fmla="*/ 7031915 h 7031915"/>
              <a:gd name="connsiteX42-587" fmla="*/ 1939655 w 8033654"/>
              <a:gd name="connsiteY42-588" fmla="*/ 7019956 h 7031915"/>
              <a:gd name="connsiteX43-589" fmla="*/ 1642007 w 8033654"/>
              <a:gd name="connsiteY43-590" fmla="*/ 6859480 h 7031915"/>
              <a:gd name="connsiteX44-591" fmla="*/ 1570173 w 8033654"/>
              <a:gd name="connsiteY44-592" fmla="*/ 6772417 h 7031915"/>
              <a:gd name="connsiteX45-593" fmla="*/ 1508795 w 8033654"/>
              <a:gd name="connsiteY45-594" fmla="*/ 6649661 h 7031915"/>
              <a:gd name="connsiteX46-595" fmla="*/ 1508794 w 8033654"/>
              <a:gd name="connsiteY46-596" fmla="*/ 6649657 h 7031915"/>
              <a:gd name="connsiteX47-597" fmla="*/ 115723 w 8033654"/>
              <a:gd name="connsiteY47-598" fmla="*/ 3863519 h 7031915"/>
              <a:gd name="connsiteX48-599" fmla="*/ 115722 w 8033654"/>
              <a:gd name="connsiteY48-600" fmla="*/ 3863518 h 7031915"/>
              <a:gd name="connsiteX49-601" fmla="*/ 29470 w 8033654"/>
              <a:gd name="connsiteY49-602" fmla="*/ 3691014 h 7031915"/>
              <a:gd name="connsiteX50-603" fmla="*/ 11962 w 8033654"/>
              <a:gd name="connsiteY50-604" fmla="*/ 3634608 h 7031915"/>
              <a:gd name="connsiteX51-605" fmla="*/ 0 w 8033654"/>
              <a:gd name="connsiteY51-606" fmla="*/ 3515957 h 7031915"/>
              <a:gd name="connsiteX52-607" fmla="*/ 11962 w 8033654"/>
              <a:gd name="connsiteY52-608" fmla="*/ 3397306 h 7031915"/>
              <a:gd name="connsiteX53-609" fmla="*/ 29470 w 8033654"/>
              <a:gd name="connsiteY53-610" fmla="*/ 3340901 h 7031915"/>
              <a:gd name="connsiteX54-611" fmla="*/ 115722 w 8033654"/>
              <a:gd name="connsiteY54-612" fmla="*/ 3168396 h 7031915"/>
              <a:gd name="connsiteX55-613" fmla="*/ 115723 w 8033654"/>
              <a:gd name="connsiteY55-614" fmla="*/ 3168396 h 7031915"/>
              <a:gd name="connsiteX56-615" fmla="*/ 1508796 w 8033654"/>
              <a:gd name="connsiteY56-616" fmla="*/ 382255 h 7031915"/>
              <a:gd name="connsiteX57-617" fmla="*/ 1570174 w 8033654"/>
              <a:gd name="connsiteY57-618" fmla="*/ 259499 h 7031915"/>
              <a:gd name="connsiteX58-619" fmla="*/ 1642008 w 8033654"/>
              <a:gd name="connsiteY58-620" fmla="*/ 172435 h 7031915"/>
              <a:gd name="connsiteX59-621" fmla="*/ 1939656 w 8033654"/>
              <a:gd name="connsiteY59-622" fmla="*/ 11959 h 7031915"/>
              <a:gd name="connsiteX60-623" fmla="*/ 2058287 w 8033654"/>
              <a:gd name="connsiteY60-624" fmla="*/ 0 h 7031915"/>
              <a:gd name="connsiteX0-625" fmla="*/ 6555247 w 8033654"/>
              <a:gd name="connsiteY0-626" fmla="*/ 510071 h 7031915"/>
              <a:gd name="connsiteX1-627" fmla="*/ 6555365 w 8033654"/>
              <a:gd name="connsiteY1-628" fmla="*/ 531027 h 7031915"/>
              <a:gd name="connsiteX2-629" fmla="*/ 6556798 w 8033654"/>
              <a:gd name="connsiteY2-630" fmla="*/ 533489 h 7031915"/>
              <a:gd name="connsiteX3-631" fmla="*/ 6555247 w 8033654"/>
              <a:gd name="connsiteY3-632" fmla="*/ 510071 h 7031915"/>
              <a:gd name="connsiteX4-633" fmla="*/ 6529086 w 8033654"/>
              <a:gd name="connsiteY4-634" fmla="*/ 402424 h 7031915"/>
              <a:gd name="connsiteX5-635" fmla="*/ 6540064 w 8033654"/>
              <a:gd name="connsiteY5-636" fmla="*/ 434562 h 7031915"/>
              <a:gd name="connsiteX6-637" fmla="*/ 6529086 w 8033654"/>
              <a:gd name="connsiteY6-638" fmla="*/ 402424 h 7031915"/>
              <a:gd name="connsiteX7-639" fmla="*/ 6482461 w 8033654"/>
              <a:gd name="connsiteY7-640" fmla="*/ 295697 h 7031915"/>
              <a:gd name="connsiteX8-641" fmla="*/ 6520430 w 8033654"/>
              <a:gd name="connsiteY8-642" fmla="*/ 377086 h 7031915"/>
              <a:gd name="connsiteX9-643" fmla="*/ 6515577 w 8033654"/>
              <a:gd name="connsiteY9-644" fmla="*/ 362878 h 7031915"/>
              <a:gd name="connsiteX10-645" fmla="*/ 6482461 w 8033654"/>
              <a:gd name="connsiteY10-646" fmla="*/ 295697 h 7031915"/>
              <a:gd name="connsiteX11-647" fmla="*/ 2058287 w 8033654"/>
              <a:gd name="connsiteY11-648" fmla="*/ 0 h 7031915"/>
              <a:gd name="connsiteX12-649" fmla="*/ 2058326 w 8033654"/>
              <a:gd name="connsiteY12-650" fmla="*/ 0 h 7031915"/>
              <a:gd name="connsiteX13-651" fmla="*/ 5971699 w 8033654"/>
              <a:gd name="connsiteY13-652" fmla="*/ 0 h 7031915"/>
              <a:gd name="connsiteX14-653" fmla="*/ 5971700 w 8033654"/>
              <a:gd name="connsiteY14-654" fmla="*/ 0 h 7031915"/>
              <a:gd name="connsiteX15-655" fmla="*/ 5971740 w 8033654"/>
              <a:gd name="connsiteY15-656" fmla="*/ 0 h 7031915"/>
              <a:gd name="connsiteX16-657" fmla="*/ 6090371 w 8033654"/>
              <a:gd name="connsiteY16-658" fmla="*/ 11959 h 7031915"/>
              <a:gd name="connsiteX17-659" fmla="*/ 6357004 w 8033654"/>
              <a:gd name="connsiteY17-660" fmla="*/ 143562 h 7031915"/>
              <a:gd name="connsiteX18-661" fmla="*/ 6421756 w 8033654"/>
              <a:gd name="connsiteY18-662" fmla="*/ 209878 h 7031915"/>
              <a:gd name="connsiteX19-663" fmla="*/ 6426018 w 8033654"/>
              <a:gd name="connsiteY19-664" fmla="*/ 214243 h 7031915"/>
              <a:gd name="connsiteX20-665" fmla="*/ 6463356 w 8033654"/>
              <a:gd name="connsiteY20-666" fmla="*/ 268125 h 7031915"/>
              <a:gd name="connsiteX21-667" fmla="*/ 6480094 w 8033654"/>
              <a:gd name="connsiteY21-668" fmla="*/ 292278 h 7031915"/>
              <a:gd name="connsiteX22-669" fmla="*/ 6490605 w 8033654"/>
              <a:gd name="connsiteY22-670" fmla="*/ 298322 h 7031915"/>
              <a:gd name="connsiteX23-671" fmla="*/ 7949332 w 8033654"/>
              <a:gd name="connsiteY23-672" fmla="*/ 3216682 h 7031915"/>
              <a:gd name="connsiteX24-673" fmla="*/ 7992299 w 8033654"/>
              <a:gd name="connsiteY24-674" fmla="*/ 3302616 h 7031915"/>
              <a:gd name="connsiteX25-675" fmla="*/ 8021693 w 8033654"/>
              <a:gd name="connsiteY25-676" fmla="*/ 3397306 h 7031915"/>
              <a:gd name="connsiteX26-677" fmla="*/ 8033654 w 8033654"/>
              <a:gd name="connsiteY26-678" fmla="*/ 3515957 h 7031915"/>
              <a:gd name="connsiteX27-679" fmla="*/ 8021693 w 8033654"/>
              <a:gd name="connsiteY27-680" fmla="*/ 3634608 h 7031915"/>
              <a:gd name="connsiteX28-681" fmla="*/ 7992299 w 8033654"/>
              <a:gd name="connsiteY28-682" fmla="*/ 3729298 h 7031915"/>
              <a:gd name="connsiteX29-683" fmla="*/ 7949332 w 8033654"/>
              <a:gd name="connsiteY29-684" fmla="*/ 3815232 h 7031915"/>
              <a:gd name="connsiteX30-685" fmla="*/ 6535055 w 8033654"/>
              <a:gd name="connsiteY30-686" fmla="*/ 6638796 h 7031915"/>
              <a:gd name="connsiteX31-687" fmla="*/ 6524461 w 8033654"/>
              <a:gd name="connsiteY31-688" fmla="*/ 6646190 h 7031915"/>
              <a:gd name="connsiteX32-689" fmla="*/ 6482456 w 8033654"/>
              <a:gd name="connsiteY32-690" fmla="*/ 6736229 h 7031915"/>
              <a:gd name="connsiteX33-691" fmla="*/ 6090371 w 8033654"/>
              <a:gd name="connsiteY33-692" fmla="*/ 7019956 h 7031915"/>
              <a:gd name="connsiteX34-693" fmla="*/ 5971740 w 8033654"/>
              <a:gd name="connsiteY34-694" fmla="*/ 7031915 h 7031915"/>
              <a:gd name="connsiteX35-695" fmla="*/ 5971700 w 8033654"/>
              <a:gd name="connsiteY35-696" fmla="*/ 7031915 h 7031915"/>
              <a:gd name="connsiteX36-697" fmla="*/ 2058326 w 8033654"/>
              <a:gd name="connsiteY36-698" fmla="*/ 7031915 h 7031915"/>
              <a:gd name="connsiteX37-699" fmla="*/ 2176958 w 8033654"/>
              <a:gd name="connsiteY37-700" fmla="*/ 7019956 h 7031915"/>
              <a:gd name="connsiteX38-701" fmla="*/ 2176957 w 8033654"/>
              <a:gd name="connsiteY38-702" fmla="*/ 7019956 h 7031915"/>
              <a:gd name="connsiteX39-703" fmla="*/ 2058326 w 8033654"/>
              <a:gd name="connsiteY39-704" fmla="*/ 7031915 h 7031915"/>
              <a:gd name="connsiteX40-705" fmla="*/ 2058286 w 8033654"/>
              <a:gd name="connsiteY40-706" fmla="*/ 7031915 h 7031915"/>
              <a:gd name="connsiteX41-707" fmla="*/ 1939655 w 8033654"/>
              <a:gd name="connsiteY41-708" fmla="*/ 7019956 h 7031915"/>
              <a:gd name="connsiteX42-709" fmla="*/ 1642007 w 8033654"/>
              <a:gd name="connsiteY42-710" fmla="*/ 6859480 h 7031915"/>
              <a:gd name="connsiteX43-711" fmla="*/ 1570173 w 8033654"/>
              <a:gd name="connsiteY43-712" fmla="*/ 6772417 h 7031915"/>
              <a:gd name="connsiteX44-713" fmla="*/ 1508795 w 8033654"/>
              <a:gd name="connsiteY44-714" fmla="*/ 6649661 h 7031915"/>
              <a:gd name="connsiteX45-715" fmla="*/ 1508794 w 8033654"/>
              <a:gd name="connsiteY45-716" fmla="*/ 6649657 h 7031915"/>
              <a:gd name="connsiteX46-717" fmla="*/ 115723 w 8033654"/>
              <a:gd name="connsiteY46-718" fmla="*/ 3863519 h 7031915"/>
              <a:gd name="connsiteX47-719" fmla="*/ 115722 w 8033654"/>
              <a:gd name="connsiteY47-720" fmla="*/ 3863518 h 7031915"/>
              <a:gd name="connsiteX48-721" fmla="*/ 29470 w 8033654"/>
              <a:gd name="connsiteY48-722" fmla="*/ 3691014 h 7031915"/>
              <a:gd name="connsiteX49-723" fmla="*/ 11962 w 8033654"/>
              <a:gd name="connsiteY49-724" fmla="*/ 3634608 h 7031915"/>
              <a:gd name="connsiteX50-725" fmla="*/ 0 w 8033654"/>
              <a:gd name="connsiteY50-726" fmla="*/ 3515957 h 7031915"/>
              <a:gd name="connsiteX51-727" fmla="*/ 11962 w 8033654"/>
              <a:gd name="connsiteY51-728" fmla="*/ 3397306 h 7031915"/>
              <a:gd name="connsiteX52-729" fmla="*/ 29470 w 8033654"/>
              <a:gd name="connsiteY52-730" fmla="*/ 3340901 h 7031915"/>
              <a:gd name="connsiteX53-731" fmla="*/ 115722 w 8033654"/>
              <a:gd name="connsiteY53-732" fmla="*/ 3168396 h 7031915"/>
              <a:gd name="connsiteX54-733" fmla="*/ 115723 w 8033654"/>
              <a:gd name="connsiteY54-734" fmla="*/ 3168396 h 7031915"/>
              <a:gd name="connsiteX55-735" fmla="*/ 1508796 w 8033654"/>
              <a:gd name="connsiteY55-736" fmla="*/ 382255 h 7031915"/>
              <a:gd name="connsiteX56-737" fmla="*/ 1570174 w 8033654"/>
              <a:gd name="connsiteY56-738" fmla="*/ 259499 h 7031915"/>
              <a:gd name="connsiteX57-739" fmla="*/ 1642008 w 8033654"/>
              <a:gd name="connsiteY57-740" fmla="*/ 172435 h 7031915"/>
              <a:gd name="connsiteX58-741" fmla="*/ 1939656 w 8033654"/>
              <a:gd name="connsiteY58-742" fmla="*/ 11959 h 7031915"/>
              <a:gd name="connsiteX59-743" fmla="*/ 2058287 w 8033654"/>
              <a:gd name="connsiteY59-744" fmla="*/ 0 h 7031915"/>
              <a:gd name="connsiteX0-745" fmla="*/ 6556798 w 8033654"/>
              <a:gd name="connsiteY0-746" fmla="*/ 533489 h 7031915"/>
              <a:gd name="connsiteX1-747" fmla="*/ 6555365 w 8033654"/>
              <a:gd name="connsiteY1-748" fmla="*/ 531027 h 7031915"/>
              <a:gd name="connsiteX2-749" fmla="*/ 6556798 w 8033654"/>
              <a:gd name="connsiteY2-750" fmla="*/ 533489 h 7031915"/>
              <a:gd name="connsiteX3-751" fmla="*/ 6529086 w 8033654"/>
              <a:gd name="connsiteY3-752" fmla="*/ 402424 h 7031915"/>
              <a:gd name="connsiteX4-753" fmla="*/ 6540064 w 8033654"/>
              <a:gd name="connsiteY4-754" fmla="*/ 434562 h 7031915"/>
              <a:gd name="connsiteX5-755" fmla="*/ 6529086 w 8033654"/>
              <a:gd name="connsiteY5-756" fmla="*/ 402424 h 7031915"/>
              <a:gd name="connsiteX6-757" fmla="*/ 6482461 w 8033654"/>
              <a:gd name="connsiteY6-758" fmla="*/ 295697 h 7031915"/>
              <a:gd name="connsiteX7-759" fmla="*/ 6520430 w 8033654"/>
              <a:gd name="connsiteY7-760" fmla="*/ 377086 h 7031915"/>
              <a:gd name="connsiteX8-761" fmla="*/ 6515577 w 8033654"/>
              <a:gd name="connsiteY8-762" fmla="*/ 362878 h 7031915"/>
              <a:gd name="connsiteX9-763" fmla="*/ 6482461 w 8033654"/>
              <a:gd name="connsiteY9-764" fmla="*/ 295697 h 7031915"/>
              <a:gd name="connsiteX10-765" fmla="*/ 2058287 w 8033654"/>
              <a:gd name="connsiteY10-766" fmla="*/ 0 h 7031915"/>
              <a:gd name="connsiteX11-767" fmla="*/ 2058326 w 8033654"/>
              <a:gd name="connsiteY11-768" fmla="*/ 0 h 7031915"/>
              <a:gd name="connsiteX12-769" fmla="*/ 5971699 w 8033654"/>
              <a:gd name="connsiteY12-770" fmla="*/ 0 h 7031915"/>
              <a:gd name="connsiteX13-771" fmla="*/ 5971700 w 8033654"/>
              <a:gd name="connsiteY13-772" fmla="*/ 0 h 7031915"/>
              <a:gd name="connsiteX14-773" fmla="*/ 5971740 w 8033654"/>
              <a:gd name="connsiteY14-774" fmla="*/ 0 h 7031915"/>
              <a:gd name="connsiteX15-775" fmla="*/ 6090371 w 8033654"/>
              <a:gd name="connsiteY15-776" fmla="*/ 11959 h 7031915"/>
              <a:gd name="connsiteX16-777" fmla="*/ 6357004 w 8033654"/>
              <a:gd name="connsiteY16-778" fmla="*/ 143562 h 7031915"/>
              <a:gd name="connsiteX17-779" fmla="*/ 6421756 w 8033654"/>
              <a:gd name="connsiteY17-780" fmla="*/ 209878 h 7031915"/>
              <a:gd name="connsiteX18-781" fmla="*/ 6426018 w 8033654"/>
              <a:gd name="connsiteY18-782" fmla="*/ 214243 h 7031915"/>
              <a:gd name="connsiteX19-783" fmla="*/ 6463356 w 8033654"/>
              <a:gd name="connsiteY19-784" fmla="*/ 268125 h 7031915"/>
              <a:gd name="connsiteX20-785" fmla="*/ 6480094 w 8033654"/>
              <a:gd name="connsiteY20-786" fmla="*/ 292278 h 7031915"/>
              <a:gd name="connsiteX21-787" fmla="*/ 6490605 w 8033654"/>
              <a:gd name="connsiteY21-788" fmla="*/ 298322 h 7031915"/>
              <a:gd name="connsiteX22-789" fmla="*/ 7949332 w 8033654"/>
              <a:gd name="connsiteY22-790" fmla="*/ 3216682 h 7031915"/>
              <a:gd name="connsiteX23-791" fmla="*/ 7992299 w 8033654"/>
              <a:gd name="connsiteY23-792" fmla="*/ 3302616 h 7031915"/>
              <a:gd name="connsiteX24-793" fmla="*/ 8021693 w 8033654"/>
              <a:gd name="connsiteY24-794" fmla="*/ 3397306 h 7031915"/>
              <a:gd name="connsiteX25-795" fmla="*/ 8033654 w 8033654"/>
              <a:gd name="connsiteY25-796" fmla="*/ 3515957 h 7031915"/>
              <a:gd name="connsiteX26-797" fmla="*/ 8021693 w 8033654"/>
              <a:gd name="connsiteY26-798" fmla="*/ 3634608 h 7031915"/>
              <a:gd name="connsiteX27-799" fmla="*/ 7992299 w 8033654"/>
              <a:gd name="connsiteY27-800" fmla="*/ 3729298 h 7031915"/>
              <a:gd name="connsiteX28-801" fmla="*/ 7949332 w 8033654"/>
              <a:gd name="connsiteY28-802" fmla="*/ 3815232 h 7031915"/>
              <a:gd name="connsiteX29-803" fmla="*/ 6535055 w 8033654"/>
              <a:gd name="connsiteY29-804" fmla="*/ 6638796 h 7031915"/>
              <a:gd name="connsiteX30-805" fmla="*/ 6524461 w 8033654"/>
              <a:gd name="connsiteY30-806" fmla="*/ 6646190 h 7031915"/>
              <a:gd name="connsiteX31-807" fmla="*/ 6482456 w 8033654"/>
              <a:gd name="connsiteY31-808" fmla="*/ 6736229 h 7031915"/>
              <a:gd name="connsiteX32-809" fmla="*/ 6090371 w 8033654"/>
              <a:gd name="connsiteY32-810" fmla="*/ 7019956 h 7031915"/>
              <a:gd name="connsiteX33-811" fmla="*/ 5971740 w 8033654"/>
              <a:gd name="connsiteY33-812" fmla="*/ 7031915 h 7031915"/>
              <a:gd name="connsiteX34-813" fmla="*/ 5971700 w 8033654"/>
              <a:gd name="connsiteY34-814" fmla="*/ 7031915 h 7031915"/>
              <a:gd name="connsiteX35-815" fmla="*/ 2058326 w 8033654"/>
              <a:gd name="connsiteY35-816" fmla="*/ 7031915 h 7031915"/>
              <a:gd name="connsiteX36-817" fmla="*/ 2176958 w 8033654"/>
              <a:gd name="connsiteY36-818" fmla="*/ 7019956 h 7031915"/>
              <a:gd name="connsiteX37-819" fmla="*/ 2176957 w 8033654"/>
              <a:gd name="connsiteY37-820" fmla="*/ 7019956 h 7031915"/>
              <a:gd name="connsiteX38-821" fmla="*/ 2058326 w 8033654"/>
              <a:gd name="connsiteY38-822" fmla="*/ 7031915 h 7031915"/>
              <a:gd name="connsiteX39-823" fmla="*/ 2058286 w 8033654"/>
              <a:gd name="connsiteY39-824" fmla="*/ 7031915 h 7031915"/>
              <a:gd name="connsiteX40-825" fmla="*/ 1939655 w 8033654"/>
              <a:gd name="connsiteY40-826" fmla="*/ 7019956 h 7031915"/>
              <a:gd name="connsiteX41-827" fmla="*/ 1642007 w 8033654"/>
              <a:gd name="connsiteY41-828" fmla="*/ 6859480 h 7031915"/>
              <a:gd name="connsiteX42-829" fmla="*/ 1570173 w 8033654"/>
              <a:gd name="connsiteY42-830" fmla="*/ 6772417 h 7031915"/>
              <a:gd name="connsiteX43-831" fmla="*/ 1508795 w 8033654"/>
              <a:gd name="connsiteY43-832" fmla="*/ 6649661 h 7031915"/>
              <a:gd name="connsiteX44-833" fmla="*/ 1508794 w 8033654"/>
              <a:gd name="connsiteY44-834" fmla="*/ 6649657 h 7031915"/>
              <a:gd name="connsiteX45-835" fmla="*/ 115723 w 8033654"/>
              <a:gd name="connsiteY45-836" fmla="*/ 3863519 h 7031915"/>
              <a:gd name="connsiteX46-837" fmla="*/ 115722 w 8033654"/>
              <a:gd name="connsiteY46-838" fmla="*/ 3863518 h 7031915"/>
              <a:gd name="connsiteX47-839" fmla="*/ 29470 w 8033654"/>
              <a:gd name="connsiteY47-840" fmla="*/ 3691014 h 7031915"/>
              <a:gd name="connsiteX48-841" fmla="*/ 11962 w 8033654"/>
              <a:gd name="connsiteY48-842" fmla="*/ 3634608 h 7031915"/>
              <a:gd name="connsiteX49-843" fmla="*/ 0 w 8033654"/>
              <a:gd name="connsiteY49-844" fmla="*/ 3515957 h 7031915"/>
              <a:gd name="connsiteX50-845" fmla="*/ 11962 w 8033654"/>
              <a:gd name="connsiteY50-846" fmla="*/ 3397306 h 7031915"/>
              <a:gd name="connsiteX51-847" fmla="*/ 29470 w 8033654"/>
              <a:gd name="connsiteY51-848" fmla="*/ 3340901 h 7031915"/>
              <a:gd name="connsiteX52-849" fmla="*/ 115722 w 8033654"/>
              <a:gd name="connsiteY52-850" fmla="*/ 3168396 h 7031915"/>
              <a:gd name="connsiteX53-851" fmla="*/ 115723 w 8033654"/>
              <a:gd name="connsiteY53-852" fmla="*/ 3168396 h 7031915"/>
              <a:gd name="connsiteX54-853" fmla="*/ 1508796 w 8033654"/>
              <a:gd name="connsiteY54-854" fmla="*/ 382255 h 7031915"/>
              <a:gd name="connsiteX55-855" fmla="*/ 1570174 w 8033654"/>
              <a:gd name="connsiteY55-856" fmla="*/ 259499 h 7031915"/>
              <a:gd name="connsiteX56-857" fmla="*/ 1642008 w 8033654"/>
              <a:gd name="connsiteY56-858" fmla="*/ 172435 h 7031915"/>
              <a:gd name="connsiteX57-859" fmla="*/ 1939656 w 8033654"/>
              <a:gd name="connsiteY57-860" fmla="*/ 11959 h 7031915"/>
              <a:gd name="connsiteX58-861" fmla="*/ 2058287 w 8033654"/>
              <a:gd name="connsiteY58-862" fmla="*/ 0 h 7031915"/>
              <a:gd name="connsiteX0-863" fmla="*/ 6529086 w 8033654"/>
              <a:gd name="connsiteY0-864" fmla="*/ 402424 h 7031915"/>
              <a:gd name="connsiteX1-865" fmla="*/ 6540064 w 8033654"/>
              <a:gd name="connsiteY1-866" fmla="*/ 434562 h 7031915"/>
              <a:gd name="connsiteX2-867" fmla="*/ 6529086 w 8033654"/>
              <a:gd name="connsiteY2-868" fmla="*/ 402424 h 7031915"/>
              <a:gd name="connsiteX3-869" fmla="*/ 6482461 w 8033654"/>
              <a:gd name="connsiteY3-870" fmla="*/ 295697 h 7031915"/>
              <a:gd name="connsiteX4-871" fmla="*/ 6520430 w 8033654"/>
              <a:gd name="connsiteY4-872" fmla="*/ 377086 h 7031915"/>
              <a:gd name="connsiteX5-873" fmla="*/ 6515577 w 8033654"/>
              <a:gd name="connsiteY5-874" fmla="*/ 362878 h 7031915"/>
              <a:gd name="connsiteX6-875" fmla="*/ 6482461 w 8033654"/>
              <a:gd name="connsiteY6-876" fmla="*/ 295697 h 7031915"/>
              <a:gd name="connsiteX7-877" fmla="*/ 2058287 w 8033654"/>
              <a:gd name="connsiteY7-878" fmla="*/ 0 h 7031915"/>
              <a:gd name="connsiteX8-879" fmla="*/ 2058326 w 8033654"/>
              <a:gd name="connsiteY8-880" fmla="*/ 0 h 7031915"/>
              <a:gd name="connsiteX9-881" fmla="*/ 5971699 w 8033654"/>
              <a:gd name="connsiteY9-882" fmla="*/ 0 h 7031915"/>
              <a:gd name="connsiteX10-883" fmla="*/ 5971700 w 8033654"/>
              <a:gd name="connsiteY10-884" fmla="*/ 0 h 7031915"/>
              <a:gd name="connsiteX11-885" fmla="*/ 5971740 w 8033654"/>
              <a:gd name="connsiteY11-886" fmla="*/ 0 h 7031915"/>
              <a:gd name="connsiteX12-887" fmla="*/ 6090371 w 8033654"/>
              <a:gd name="connsiteY12-888" fmla="*/ 11959 h 7031915"/>
              <a:gd name="connsiteX13-889" fmla="*/ 6357004 w 8033654"/>
              <a:gd name="connsiteY13-890" fmla="*/ 143562 h 7031915"/>
              <a:gd name="connsiteX14-891" fmla="*/ 6421756 w 8033654"/>
              <a:gd name="connsiteY14-892" fmla="*/ 209878 h 7031915"/>
              <a:gd name="connsiteX15-893" fmla="*/ 6426018 w 8033654"/>
              <a:gd name="connsiteY15-894" fmla="*/ 214243 h 7031915"/>
              <a:gd name="connsiteX16-895" fmla="*/ 6463356 w 8033654"/>
              <a:gd name="connsiteY16-896" fmla="*/ 268125 h 7031915"/>
              <a:gd name="connsiteX17-897" fmla="*/ 6480094 w 8033654"/>
              <a:gd name="connsiteY17-898" fmla="*/ 292278 h 7031915"/>
              <a:gd name="connsiteX18-899" fmla="*/ 6490605 w 8033654"/>
              <a:gd name="connsiteY18-900" fmla="*/ 298322 h 7031915"/>
              <a:gd name="connsiteX19-901" fmla="*/ 7949332 w 8033654"/>
              <a:gd name="connsiteY19-902" fmla="*/ 3216682 h 7031915"/>
              <a:gd name="connsiteX20-903" fmla="*/ 7992299 w 8033654"/>
              <a:gd name="connsiteY20-904" fmla="*/ 3302616 h 7031915"/>
              <a:gd name="connsiteX21-905" fmla="*/ 8021693 w 8033654"/>
              <a:gd name="connsiteY21-906" fmla="*/ 3397306 h 7031915"/>
              <a:gd name="connsiteX22-907" fmla="*/ 8033654 w 8033654"/>
              <a:gd name="connsiteY22-908" fmla="*/ 3515957 h 7031915"/>
              <a:gd name="connsiteX23-909" fmla="*/ 8021693 w 8033654"/>
              <a:gd name="connsiteY23-910" fmla="*/ 3634608 h 7031915"/>
              <a:gd name="connsiteX24-911" fmla="*/ 7992299 w 8033654"/>
              <a:gd name="connsiteY24-912" fmla="*/ 3729298 h 7031915"/>
              <a:gd name="connsiteX25-913" fmla="*/ 7949332 w 8033654"/>
              <a:gd name="connsiteY25-914" fmla="*/ 3815232 h 7031915"/>
              <a:gd name="connsiteX26-915" fmla="*/ 6535055 w 8033654"/>
              <a:gd name="connsiteY26-916" fmla="*/ 6638796 h 7031915"/>
              <a:gd name="connsiteX27-917" fmla="*/ 6524461 w 8033654"/>
              <a:gd name="connsiteY27-918" fmla="*/ 6646190 h 7031915"/>
              <a:gd name="connsiteX28-919" fmla="*/ 6482456 w 8033654"/>
              <a:gd name="connsiteY28-920" fmla="*/ 6736229 h 7031915"/>
              <a:gd name="connsiteX29-921" fmla="*/ 6090371 w 8033654"/>
              <a:gd name="connsiteY29-922" fmla="*/ 7019956 h 7031915"/>
              <a:gd name="connsiteX30-923" fmla="*/ 5971740 w 8033654"/>
              <a:gd name="connsiteY30-924" fmla="*/ 7031915 h 7031915"/>
              <a:gd name="connsiteX31-925" fmla="*/ 5971700 w 8033654"/>
              <a:gd name="connsiteY31-926" fmla="*/ 7031915 h 7031915"/>
              <a:gd name="connsiteX32-927" fmla="*/ 2058326 w 8033654"/>
              <a:gd name="connsiteY32-928" fmla="*/ 7031915 h 7031915"/>
              <a:gd name="connsiteX33-929" fmla="*/ 2176958 w 8033654"/>
              <a:gd name="connsiteY33-930" fmla="*/ 7019956 h 7031915"/>
              <a:gd name="connsiteX34-931" fmla="*/ 2176957 w 8033654"/>
              <a:gd name="connsiteY34-932" fmla="*/ 7019956 h 7031915"/>
              <a:gd name="connsiteX35-933" fmla="*/ 2058326 w 8033654"/>
              <a:gd name="connsiteY35-934" fmla="*/ 7031915 h 7031915"/>
              <a:gd name="connsiteX36-935" fmla="*/ 2058286 w 8033654"/>
              <a:gd name="connsiteY36-936" fmla="*/ 7031915 h 7031915"/>
              <a:gd name="connsiteX37-937" fmla="*/ 1939655 w 8033654"/>
              <a:gd name="connsiteY37-938" fmla="*/ 7019956 h 7031915"/>
              <a:gd name="connsiteX38-939" fmla="*/ 1642007 w 8033654"/>
              <a:gd name="connsiteY38-940" fmla="*/ 6859480 h 7031915"/>
              <a:gd name="connsiteX39-941" fmla="*/ 1570173 w 8033654"/>
              <a:gd name="connsiteY39-942" fmla="*/ 6772417 h 7031915"/>
              <a:gd name="connsiteX40-943" fmla="*/ 1508795 w 8033654"/>
              <a:gd name="connsiteY40-944" fmla="*/ 6649661 h 7031915"/>
              <a:gd name="connsiteX41-945" fmla="*/ 1508794 w 8033654"/>
              <a:gd name="connsiteY41-946" fmla="*/ 6649657 h 7031915"/>
              <a:gd name="connsiteX42-947" fmla="*/ 115723 w 8033654"/>
              <a:gd name="connsiteY42-948" fmla="*/ 3863519 h 7031915"/>
              <a:gd name="connsiteX43-949" fmla="*/ 115722 w 8033654"/>
              <a:gd name="connsiteY43-950" fmla="*/ 3863518 h 7031915"/>
              <a:gd name="connsiteX44-951" fmla="*/ 29470 w 8033654"/>
              <a:gd name="connsiteY44-952" fmla="*/ 3691014 h 7031915"/>
              <a:gd name="connsiteX45-953" fmla="*/ 11962 w 8033654"/>
              <a:gd name="connsiteY45-954" fmla="*/ 3634608 h 7031915"/>
              <a:gd name="connsiteX46-955" fmla="*/ 0 w 8033654"/>
              <a:gd name="connsiteY46-956" fmla="*/ 3515957 h 7031915"/>
              <a:gd name="connsiteX47-957" fmla="*/ 11962 w 8033654"/>
              <a:gd name="connsiteY47-958" fmla="*/ 3397306 h 7031915"/>
              <a:gd name="connsiteX48-959" fmla="*/ 29470 w 8033654"/>
              <a:gd name="connsiteY48-960" fmla="*/ 3340901 h 7031915"/>
              <a:gd name="connsiteX49-961" fmla="*/ 115722 w 8033654"/>
              <a:gd name="connsiteY49-962" fmla="*/ 3168396 h 7031915"/>
              <a:gd name="connsiteX50-963" fmla="*/ 115723 w 8033654"/>
              <a:gd name="connsiteY50-964" fmla="*/ 3168396 h 7031915"/>
              <a:gd name="connsiteX51-965" fmla="*/ 1508796 w 8033654"/>
              <a:gd name="connsiteY51-966" fmla="*/ 382255 h 7031915"/>
              <a:gd name="connsiteX52-967" fmla="*/ 1570174 w 8033654"/>
              <a:gd name="connsiteY52-968" fmla="*/ 259499 h 7031915"/>
              <a:gd name="connsiteX53-969" fmla="*/ 1642008 w 8033654"/>
              <a:gd name="connsiteY53-970" fmla="*/ 172435 h 7031915"/>
              <a:gd name="connsiteX54-971" fmla="*/ 1939656 w 8033654"/>
              <a:gd name="connsiteY54-972" fmla="*/ 11959 h 7031915"/>
              <a:gd name="connsiteX55-973" fmla="*/ 2058287 w 8033654"/>
              <a:gd name="connsiteY55-974" fmla="*/ 0 h 7031915"/>
              <a:gd name="connsiteX0-975" fmla="*/ 6529086 w 8033654"/>
              <a:gd name="connsiteY0-976" fmla="*/ 402424 h 7031915"/>
              <a:gd name="connsiteX1-977" fmla="*/ 6540064 w 8033654"/>
              <a:gd name="connsiteY1-978" fmla="*/ 434562 h 7031915"/>
              <a:gd name="connsiteX2-979" fmla="*/ 6529086 w 8033654"/>
              <a:gd name="connsiteY2-980" fmla="*/ 402424 h 7031915"/>
              <a:gd name="connsiteX3-981" fmla="*/ 6482461 w 8033654"/>
              <a:gd name="connsiteY3-982" fmla="*/ 295697 h 7031915"/>
              <a:gd name="connsiteX4-983" fmla="*/ 6520430 w 8033654"/>
              <a:gd name="connsiteY4-984" fmla="*/ 377086 h 7031915"/>
              <a:gd name="connsiteX5-985" fmla="*/ 6515577 w 8033654"/>
              <a:gd name="connsiteY5-986" fmla="*/ 362878 h 7031915"/>
              <a:gd name="connsiteX6-987" fmla="*/ 6482461 w 8033654"/>
              <a:gd name="connsiteY6-988" fmla="*/ 295697 h 7031915"/>
              <a:gd name="connsiteX7-989" fmla="*/ 2058287 w 8033654"/>
              <a:gd name="connsiteY7-990" fmla="*/ 0 h 7031915"/>
              <a:gd name="connsiteX8-991" fmla="*/ 2058326 w 8033654"/>
              <a:gd name="connsiteY8-992" fmla="*/ 0 h 7031915"/>
              <a:gd name="connsiteX9-993" fmla="*/ 5971699 w 8033654"/>
              <a:gd name="connsiteY9-994" fmla="*/ 0 h 7031915"/>
              <a:gd name="connsiteX10-995" fmla="*/ 5971700 w 8033654"/>
              <a:gd name="connsiteY10-996" fmla="*/ 0 h 7031915"/>
              <a:gd name="connsiteX11-997" fmla="*/ 5971740 w 8033654"/>
              <a:gd name="connsiteY11-998" fmla="*/ 0 h 7031915"/>
              <a:gd name="connsiteX12-999" fmla="*/ 6090371 w 8033654"/>
              <a:gd name="connsiteY12-1000" fmla="*/ 11959 h 7031915"/>
              <a:gd name="connsiteX13-1001" fmla="*/ 6357004 w 8033654"/>
              <a:gd name="connsiteY13-1002" fmla="*/ 143562 h 7031915"/>
              <a:gd name="connsiteX14-1003" fmla="*/ 6421756 w 8033654"/>
              <a:gd name="connsiteY14-1004" fmla="*/ 209878 h 7031915"/>
              <a:gd name="connsiteX15-1005" fmla="*/ 6426018 w 8033654"/>
              <a:gd name="connsiteY15-1006" fmla="*/ 214243 h 7031915"/>
              <a:gd name="connsiteX16-1007" fmla="*/ 6463356 w 8033654"/>
              <a:gd name="connsiteY16-1008" fmla="*/ 268125 h 7031915"/>
              <a:gd name="connsiteX17-1009" fmla="*/ 6480094 w 8033654"/>
              <a:gd name="connsiteY17-1010" fmla="*/ 292278 h 7031915"/>
              <a:gd name="connsiteX18-1011" fmla="*/ 7949332 w 8033654"/>
              <a:gd name="connsiteY18-1012" fmla="*/ 3216682 h 7031915"/>
              <a:gd name="connsiteX19-1013" fmla="*/ 7992299 w 8033654"/>
              <a:gd name="connsiteY19-1014" fmla="*/ 3302616 h 7031915"/>
              <a:gd name="connsiteX20-1015" fmla="*/ 8021693 w 8033654"/>
              <a:gd name="connsiteY20-1016" fmla="*/ 3397306 h 7031915"/>
              <a:gd name="connsiteX21-1017" fmla="*/ 8033654 w 8033654"/>
              <a:gd name="connsiteY21-1018" fmla="*/ 3515957 h 7031915"/>
              <a:gd name="connsiteX22-1019" fmla="*/ 8021693 w 8033654"/>
              <a:gd name="connsiteY22-1020" fmla="*/ 3634608 h 7031915"/>
              <a:gd name="connsiteX23-1021" fmla="*/ 7992299 w 8033654"/>
              <a:gd name="connsiteY23-1022" fmla="*/ 3729298 h 7031915"/>
              <a:gd name="connsiteX24-1023" fmla="*/ 7949332 w 8033654"/>
              <a:gd name="connsiteY24-1024" fmla="*/ 3815232 h 7031915"/>
              <a:gd name="connsiteX25-1025" fmla="*/ 6535055 w 8033654"/>
              <a:gd name="connsiteY25-1026" fmla="*/ 6638796 h 7031915"/>
              <a:gd name="connsiteX26-1027" fmla="*/ 6524461 w 8033654"/>
              <a:gd name="connsiteY26-1028" fmla="*/ 6646190 h 7031915"/>
              <a:gd name="connsiteX27-1029" fmla="*/ 6482456 w 8033654"/>
              <a:gd name="connsiteY27-1030" fmla="*/ 6736229 h 7031915"/>
              <a:gd name="connsiteX28-1031" fmla="*/ 6090371 w 8033654"/>
              <a:gd name="connsiteY28-1032" fmla="*/ 7019956 h 7031915"/>
              <a:gd name="connsiteX29-1033" fmla="*/ 5971740 w 8033654"/>
              <a:gd name="connsiteY29-1034" fmla="*/ 7031915 h 7031915"/>
              <a:gd name="connsiteX30-1035" fmla="*/ 5971700 w 8033654"/>
              <a:gd name="connsiteY30-1036" fmla="*/ 7031915 h 7031915"/>
              <a:gd name="connsiteX31-1037" fmla="*/ 2058326 w 8033654"/>
              <a:gd name="connsiteY31-1038" fmla="*/ 7031915 h 7031915"/>
              <a:gd name="connsiteX32-1039" fmla="*/ 2176958 w 8033654"/>
              <a:gd name="connsiteY32-1040" fmla="*/ 7019956 h 7031915"/>
              <a:gd name="connsiteX33-1041" fmla="*/ 2176957 w 8033654"/>
              <a:gd name="connsiteY33-1042" fmla="*/ 7019956 h 7031915"/>
              <a:gd name="connsiteX34-1043" fmla="*/ 2058326 w 8033654"/>
              <a:gd name="connsiteY34-1044" fmla="*/ 7031915 h 7031915"/>
              <a:gd name="connsiteX35-1045" fmla="*/ 2058286 w 8033654"/>
              <a:gd name="connsiteY35-1046" fmla="*/ 7031915 h 7031915"/>
              <a:gd name="connsiteX36-1047" fmla="*/ 1939655 w 8033654"/>
              <a:gd name="connsiteY36-1048" fmla="*/ 7019956 h 7031915"/>
              <a:gd name="connsiteX37-1049" fmla="*/ 1642007 w 8033654"/>
              <a:gd name="connsiteY37-1050" fmla="*/ 6859480 h 7031915"/>
              <a:gd name="connsiteX38-1051" fmla="*/ 1570173 w 8033654"/>
              <a:gd name="connsiteY38-1052" fmla="*/ 6772417 h 7031915"/>
              <a:gd name="connsiteX39-1053" fmla="*/ 1508795 w 8033654"/>
              <a:gd name="connsiteY39-1054" fmla="*/ 6649661 h 7031915"/>
              <a:gd name="connsiteX40-1055" fmla="*/ 1508794 w 8033654"/>
              <a:gd name="connsiteY40-1056" fmla="*/ 6649657 h 7031915"/>
              <a:gd name="connsiteX41-1057" fmla="*/ 115723 w 8033654"/>
              <a:gd name="connsiteY41-1058" fmla="*/ 3863519 h 7031915"/>
              <a:gd name="connsiteX42-1059" fmla="*/ 115722 w 8033654"/>
              <a:gd name="connsiteY42-1060" fmla="*/ 3863518 h 7031915"/>
              <a:gd name="connsiteX43-1061" fmla="*/ 29470 w 8033654"/>
              <a:gd name="connsiteY43-1062" fmla="*/ 3691014 h 7031915"/>
              <a:gd name="connsiteX44-1063" fmla="*/ 11962 w 8033654"/>
              <a:gd name="connsiteY44-1064" fmla="*/ 3634608 h 7031915"/>
              <a:gd name="connsiteX45-1065" fmla="*/ 0 w 8033654"/>
              <a:gd name="connsiteY45-1066" fmla="*/ 3515957 h 7031915"/>
              <a:gd name="connsiteX46-1067" fmla="*/ 11962 w 8033654"/>
              <a:gd name="connsiteY46-1068" fmla="*/ 3397306 h 7031915"/>
              <a:gd name="connsiteX47-1069" fmla="*/ 29470 w 8033654"/>
              <a:gd name="connsiteY47-1070" fmla="*/ 3340901 h 7031915"/>
              <a:gd name="connsiteX48-1071" fmla="*/ 115722 w 8033654"/>
              <a:gd name="connsiteY48-1072" fmla="*/ 3168396 h 7031915"/>
              <a:gd name="connsiteX49-1073" fmla="*/ 115723 w 8033654"/>
              <a:gd name="connsiteY49-1074" fmla="*/ 3168396 h 7031915"/>
              <a:gd name="connsiteX50-1075" fmla="*/ 1508796 w 8033654"/>
              <a:gd name="connsiteY50-1076" fmla="*/ 382255 h 7031915"/>
              <a:gd name="connsiteX51-1077" fmla="*/ 1570174 w 8033654"/>
              <a:gd name="connsiteY51-1078" fmla="*/ 259499 h 7031915"/>
              <a:gd name="connsiteX52-1079" fmla="*/ 1642008 w 8033654"/>
              <a:gd name="connsiteY52-1080" fmla="*/ 172435 h 7031915"/>
              <a:gd name="connsiteX53-1081" fmla="*/ 1939656 w 8033654"/>
              <a:gd name="connsiteY53-1082" fmla="*/ 11959 h 7031915"/>
              <a:gd name="connsiteX54-1083" fmla="*/ 2058287 w 8033654"/>
              <a:gd name="connsiteY54-1084" fmla="*/ 0 h 7031915"/>
              <a:gd name="connsiteX0-1085" fmla="*/ 6529086 w 8033654"/>
              <a:gd name="connsiteY0-1086" fmla="*/ 402424 h 7031915"/>
              <a:gd name="connsiteX1-1087" fmla="*/ 6540064 w 8033654"/>
              <a:gd name="connsiteY1-1088" fmla="*/ 434562 h 7031915"/>
              <a:gd name="connsiteX2-1089" fmla="*/ 6529086 w 8033654"/>
              <a:gd name="connsiteY2-1090" fmla="*/ 402424 h 7031915"/>
              <a:gd name="connsiteX3-1091" fmla="*/ 6482461 w 8033654"/>
              <a:gd name="connsiteY3-1092" fmla="*/ 295697 h 7031915"/>
              <a:gd name="connsiteX4-1093" fmla="*/ 6520430 w 8033654"/>
              <a:gd name="connsiteY4-1094" fmla="*/ 377086 h 7031915"/>
              <a:gd name="connsiteX5-1095" fmla="*/ 6482461 w 8033654"/>
              <a:gd name="connsiteY5-1096" fmla="*/ 295697 h 7031915"/>
              <a:gd name="connsiteX6-1097" fmla="*/ 2058287 w 8033654"/>
              <a:gd name="connsiteY6-1098" fmla="*/ 0 h 7031915"/>
              <a:gd name="connsiteX7-1099" fmla="*/ 2058326 w 8033654"/>
              <a:gd name="connsiteY7-1100" fmla="*/ 0 h 7031915"/>
              <a:gd name="connsiteX8-1101" fmla="*/ 5971699 w 8033654"/>
              <a:gd name="connsiteY8-1102" fmla="*/ 0 h 7031915"/>
              <a:gd name="connsiteX9-1103" fmla="*/ 5971700 w 8033654"/>
              <a:gd name="connsiteY9-1104" fmla="*/ 0 h 7031915"/>
              <a:gd name="connsiteX10-1105" fmla="*/ 5971740 w 8033654"/>
              <a:gd name="connsiteY10-1106" fmla="*/ 0 h 7031915"/>
              <a:gd name="connsiteX11-1107" fmla="*/ 6090371 w 8033654"/>
              <a:gd name="connsiteY11-1108" fmla="*/ 11959 h 7031915"/>
              <a:gd name="connsiteX12-1109" fmla="*/ 6357004 w 8033654"/>
              <a:gd name="connsiteY12-1110" fmla="*/ 143562 h 7031915"/>
              <a:gd name="connsiteX13-1111" fmla="*/ 6421756 w 8033654"/>
              <a:gd name="connsiteY13-1112" fmla="*/ 209878 h 7031915"/>
              <a:gd name="connsiteX14-1113" fmla="*/ 6426018 w 8033654"/>
              <a:gd name="connsiteY14-1114" fmla="*/ 214243 h 7031915"/>
              <a:gd name="connsiteX15-1115" fmla="*/ 6463356 w 8033654"/>
              <a:gd name="connsiteY15-1116" fmla="*/ 268125 h 7031915"/>
              <a:gd name="connsiteX16-1117" fmla="*/ 6480094 w 8033654"/>
              <a:gd name="connsiteY16-1118" fmla="*/ 292278 h 7031915"/>
              <a:gd name="connsiteX17-1119" fmla="*/ 7949332 w 8033654"/>
              <a:gd name="connsiteY17-1120" fmla="*/ 3216682 h 7031915"/>
              <a:gd name="connsiteX18-1121" fmla="*/ 7992299 w 8033654"/>
              <a:gd name="connsiteY18-1122" fmla="*/ 3302616 h 7031915"/>
              <a:gd name="connsiteX19-1123" fmla="*/ 8021693 w 8033654"/>
              <a:gd name="connsiteY19-1124" fmla="*/ 3397306 h 7031915"/>
              <a:gd name="connsiteX20-1125" fmla="*/ 8033654 w 8033654"/>
              <a:gd name="connsiteY20-1126" fmla="*/ 3515957 h 7031915"/>
              <a:gd name="connsiteX21-1127" fmla="*/ 8021693 w 8033654"/>
              <a:gd name="connsiteY21-1128" fmla="*/ 3634608 h 7031915"/>
              <a:gd name="connsiteX22-1129" fmla="*/ 7992299 w 8033654"/>
              <a:gd name="connsiteY22-1130" fmla="*/ 3729298 h 7031915"/>
              <a:gd name="connsiteX23-1131" fmla="*/ 7949332 w 8033654"/>
              <a:gd name="connsiteY23-1132" fmla="*/ 3815232 h 7031915"/>
              <a:gd name="connsiteX24-1133" fmla="*/ 6535055 w 8033654"/>
              <a:gd name="connsiteY24-1134" fmla="*/ 6638796 h 7031915"/>
              <a:gd name="connsiteX25-1135" fmla="*/ 6524461 w 8033654"/>
              <a:gd name="connsiteY25-1136" fmla="*/ 6646190 h 7031915"/>
              <a:gd name="connsiteX26-1137" fmla="*/ 6482456 w 8033654"/>
              <a:gd name="connsiteY26-1138" fmla="*/ 6736229 h 7031915"/>
              <a:gd name="connsiteX27-1139" fmla="*/ 6090371 w 8033654"/>
              <a:gd name="connsiteY27-1140" fmla="*/ 7019956 h 7031915"/>
              <a:gd name="connsiteX28-1141" fmla="*/ 5971740 w 8033654"/>
              <a:gd name="connsiteY28-1142" fmla="*/ 7031915 h 7031915"/>
              <a:gd name="connsiteX29-1143" fmla="*/ 5971700 w 8033654"/>
              <a:gd name="connsiteY29-1144" fmla="*/ 7031915 h 7031915"/>
              <a:gd name="connsiteX30-1145" fmla="*/ 2058326 w 8033654"/>
              <a:gd name="connsiteY30-1146" fmla="*/ 7031915 h 7031915"/>
              <a:gd name="connsiteX31-1147" fmla="*/ 2176958 w 8033654"/>
              <a:gd name="connsiteY31-1148" fmla="*/ 7019956 h 7031915"/>
              <a:gd name="connsiteX32-1149" fmla="*/ 2176957 w 8033654"/>
              <a:gd name="connsiteY32-1150" fmla="*/ 7019956 h 7031915"/>
              <a:gd name="connsiteX33-1151" fmla="*/ 2058326 w 8033654"/>
              <a:gd name="connsiteY33-1152" fmla="*/ 7031915 h 7031915"/>
              <a:gd name="connsiteX34-1153" fmla="*/ 2058286 w 8033654"/>
              <a:gd name="connsiteY34-1154" fmla="*/ 7031915 h 7031915"/>
              <a:gd name="connsiteX35-1155" fmla="*/ 1939655 w 8033654"/>
              <a:gd name="connsiteY35-1156" fmla="*/ 7019956 h 7031915"/>
              <a:gd name="connsiteX36-1157" fmla="*/ 1642007 w 8033654"/>
              <a:gd name="connsiteY36-1158" fmla="*/ 6859480 h 7031915"/>
              <a:gd name="connsiteX37-1159" fmla="*/ 1570173 w 8033654"/>
              <a:gd name="connsiteY37-1160" fmla="*/ 6772417 h 7031915"/>
              <a:gd name="connsiteX38-1161" fmla="*/ 1508795 w 8033654"/>
              <a:gd name="connsiteY38-1162" fmla="*/ 6649661 h 7031915"/>
              <a:gd name="connsiteX39-1163" fmla="*/ 1508794 w 8033654"/>
              <a:gd name="connsiteY39-1164" fmla="*/ 6649657 h 7031915"/>
              <a:gd name="connsiteX40-1165" fmla="*/ 115723 w 8033654"/>
              <a:gd name="connsiteY40-1166" fmla="*/ 3863519 h 7031915"/>
              <a:gd name="connsiteX41-1167" fmla="*/ 115722 w 8033654"/>
              <a:gd name="connsiteY41-1168" fmla="*/ 3863518 h 7031915"/>
              <a:gd name="connsiteX42-1169" fmla="*/ 29470 w 8033654"/>
              <a:gd name="connsiteY42-1170" fmla="*/ 3691014 h 7031915"/>
              <a:gd name="connsiteX43-1171" fmla="*/ 11962 w 8033654"/>
              <a:gd name="connsiteY43-1172" fmla="*/ 3634608 h 7031915"/>
              <a:gd name="connsiteX44-1173" fmla="*/ 0 w 8033654"/>
              <a:gd name="connsiteY44-1174" fmla="*/ 3515957 h 7031915"/>
              <a:gd name="connsiteX45-1175" fmla="*/ 11962 w 8033654"/>
              <a:gd name="connsiteY45-1176" fmla="*/ 3397306 h 7031915"/>
              <a:gd name="connsiteX46-1177" fmla="*/ 29470 w 8033654"/>
              <a:gd name="connsiteY46-1178" fmla="*/ 3340901 h 7031915"/>
              <a:gd name="connsiteX47-1179" fmla="*/ 115722 w 8033654"/>
              <a:gd name="connsiteY47-1180" fmla="*/ 3168396 h 7031915"/>
              <a:gd name="connsiteX48-1181" fmla="*/ 115723 w 8033654"/>
              <a:gd name="connsiteY48-1182" fmla="*/ 3168396 h 7031915"/>
              <a:gd name="connsiteX49-1183" fmla="*/ 1508796 w 8033654"/>
              <a:gd name="connsiteY49-1184" fmla="*/ 382255 h 7031915"/>
              <a:gd name="connsiteX50-1185" fmla="*/ 1570174 w 8033654"/>
              <a:gd name="connsiteY50-1186" fmla="*/ 259499 h 7031915"/>
              <a:gd name="connsiteX51-1187" fmla="*/ 1642008 w 8033654"/>
              <a:gd name="connsiteY51-1188" fmla="*/ 172435 h 7031915"/>
              <a:gd name="connsiteX52-1189" fmla="*/ 1939656 w 8033654"/>
              <a:gd name="connsiteY52-1190" fmla="*/ 11959 h 7031915"/>
              <a:gd name="connsiteX53-1191" fmla="*/ 2058287 w 8033654"/>
              <a:gd name="connsiteY53-1192" fmla="*/ 0 h 7031915"/>
              <a:gd name="connsiteX0-1193" fmla="*/ 6529086 w 8033654"/>
              <a:gd name="connsiteY0-1194" fmla="*/ 402424 h 7031915"/>
              <a:gd name="connsiteX1-1195" fmla="*/ 6540064 w 8033654"/>
              <a:gd name="connsiteY1-1196" fmla="*/ 434562 h 7031915"/>
              <a:gd name="connsiteX2-1197" fmla="*/ 6529086 w 8033654"/>
              <a:gd name="connsiteY2-1198" fmla="*/ 402424 h 7031915"/>
              <a:gd name="connsiteX3-1199" fmla="*/ 2058287 w 8033654"/>
              <a:gd name="connsiteY3-1200" fmla="*/ 0 h 7031915"/>
              <a:gd name="connsiteX4-1201" fmla="*/ 2058326 w 8033654"/>
              <a:gd name="connsiteY4-1202" fmla="*/ 0 h 7031915"/>
              <a:gd name="connsiteX5-1203" fmla="*/ 5971699 w 8033654"/>
              <a:gd name="connsiteY5-1204" fmla="*/ 0 h 7031915"/>
              <a:gd name="connsiteX6-1205" fmla="*/ 5971700 w 8033654"/>
              <a:gd name="connsiteY6-1206" fmla="*/ 0 h 7031915"/>
              <a:gd name="connsiteX7-1207" fmla="*/ 5971740 w 8033654"/>
              <a:gd name="connsiteY7-1208" fmla="*/ 0 h 7031915"/>
              <a:gd name="connsiteX8-1209" fmla="*/ 6090371 w 8033654"/>
              <a:gd name="connsiteY8-1210" fmla="*/ 11959 h 7031915"/>
              <a:gd name="connsiteX9-1211" fmla="*/ 6357004 w 8033654"/>
              <a:gd name="connsiteY9-1212" fmla="*/ 143562 h 7031915"/>
              <a:gd name="connsiteX10-1213" fmla="*/ 6421756 w 8033654"/>
              <a:gd name="connsiteY10-1214" fmla="*/ 209878 h 7031915"/>
              <a:gd name="connsiteX11-1215" fmla="*/ 6426018 w 8033654"/>
              <a:gd name="connsiteY11-1216" fmla="*/ 214243 h 7031915"/>
              <a:gd name="connsiteX12-1217" fmla="*/ 6463356 w 8033654"/>
              <a:gd name="connsiteY12-1218" fmla="*/ 268125 h 7031915"/>
              <a:gd name="connsiteX13-1219" fmla="*/ 6480094 w 8033654"/>
              <a:gd name="connsiteY13-1220" fmla="*/ 292278 h 7031915"/>
              <a:gd name="connsiteX14-1221" fmla="*/ 7949332 w 8033654"/>
              <a:gd name="connsiteY14-1222" fmla="*/ 3216682 h 7031915"/>
              <a:gd name="connsiteX15-1223" fmla="*/ 7992299 w 8033654"/>
              <a:gd name="connsiteY15-1224" fmla="*/ 3302616 h 7031915"/>
              <a:gd name="connsiteX16-1225" fmla="*/ 8021693 w 8033654"/>
              <a:gd name="connsiteY16-1226" fmla="*/ 3397306 h 7031915"/>
              <a:gd name="connsiteX17-1227" fmla="*/ 8033654 w 8033654"/>
              <a:gd name="connsiteY17-1228" fmla="*/ 3515957 h 7031915"/>
              <a:gd name="connsiteX18-1229" fmla="*/ 8021693 w 8033654"/>
              <a:gd name="connsiteY18-1230" fmla="*/ 3634608 h 7031915"/>
              <a:gd name="connsiteX19-1231" fmla="*/ 7992299 w 8033654"/>
              <a:gd name="connsiteY19-1232" fmla="*/ 3729298 h 7031915"/>
              <a:gd name="connsiteX20-1233" fmla="*/ 7949332 w 8033654"/>
              <a:gd name="connsiteY20-1234" fmla="*/ 3815232 h 7031915"/>
              <a:gd name="connsiteX21-1235" fmla="*/ 6535055 w 8033654"/>
              <a:gd name="connsiteY21-1236" fmla="*/ 6638796 h 7031915"/>
              <a:gd name="connsiteX22-1237" fmla="*/ 6524461 w 8033654"/>
              <a:gd name="connsiteY22-1238" fmla="*/ 6646190 h 7031915"/>
              <a:gd name="connsiteX23-1239" fmla="*/ 6482456 w 8033654"/>
              <a:gd name="connsiteY23-1240" fmla="*/ 6736229 h 7031915"/>
              <a:gd name="connsiteX24-1241" fmla="*/ 6090371 w 8033654"/>
              <a:gd name="connsiteY24-1242" fmla="*/ 7019956 h 7031915"/>
              <a:gd name="connsiteX25-1243" fmla="*/ 5971740 w 8033654"/>
              <a:gd name="connsiteY25-1244" fmla="*/ 7031915 h 7031915"/>
              <a:gd name="connsiteX26-1245" fmla="*/ 5971700 w 8033654"/>
              <a:gd name="connsiteY26-1246" fmla="*/ 7031915 h 7031915"/>
              <a:gd name="connsiteX27-1247" fmla="*/ 2058326 w 8033654"/>
              <a:gd name="connsiteY27-1248" fmla="*/ 7031915 h 7031915"/>
              <a:gd name="connsiteX28-1249" fmla="*/ 2176958 w 8033654"/>
              <a:gd name="connsiteY28-1250" fmla="*/ 7019956 h 7031915"/>
              <a:gd name="connsiteX29-1251" fmla="*/ 2176957 w 8033654"/>
              <a:gd name="connsiteY29-1252" fmla="*/ 7019956 h 7031915"/>
              <a:gd name="connsiteX30-1253" fmla="*/ 2058326 w 8033654"/>
              <a:gd name="connsiteY30-1254" fmla="*/ 7031915 h 7031915"/>
              <a:gd name="connsiteX31-1255" fmla="*/ 2058286 w 8033654"/>
              <a:gd name="connsiteY31-1256" fmla="*/ 7031915 h 7031915"/>
              <a:gd name="connsiteX32-1257" fmla="*/ 1939655 w 8033654"/>
              <a:gd name="connsiteY32-1258" fmla="*/ 7019956 h 7031915"/>
              <a:gd name="connsiteX33-1259" fmla="*/ 1642007 w 8033654"/>
              <a:gd name="connsiteY33-1260" fmla="*/ 6859480 h 7031915"/>
              <a:gd name="connsiteX34-1261" fmla="*/ 1570173 w 8033654"/>
              <a:gd name="connsiteY34-1262" fmla="*/ 6772417 h 7031915"/>
              <a:gd name="connsiteX35-1263" fmla="*/ 1508795 w 8033654"/>
              <a:gd name="connsiteY35-1264" fmla="*/ 6649661 h 7031915"/>
              <a:gd name="connsiteX36-1265" fmla="*/ 1508794 w 8033654"/>
              <a:gd name="connsiteY36-1266" fmla="*/ 6649657 h 7031915"/>
              <a:gd name="connsiteX37-1267" fmla="*/ 115723 w 8033654"/>
              <a:gd name="connsiteY37-1268" fmla="*/ 3863519 h 7031915"/>
              <a:gd name="connsiteX38-1269" fmla="*/ 115722 w 8033654"/>
              <a:gd name="connsiteY38-1270" fmla="*/ 3863518 h 7031915"/>
              <a:gd name="connsiteX39-1271" fmla="*/ 29470 w 8033654"/>
              <a:gd name="connsiteY39-1272" fmla="*/ 3691014 h 7031915"/>
              <a:gd name="connsiteX40-1273" fmla="*/ 11962 w 8033654"/>
              <a:gd name="connsiteY40-1274" fmla="*/ 3634608 h 7031915"/>
              <a:gd name="connsiteX41-1275" fmla="*/ 0 w 8033654"/>
              <a:gd name="connsiteY41-1276" fmla="*/ 3515957 h 7031915"/>
              <a:gd name="connsiteX42-1277" fmla="*/ 11962 w 8033654"/>
              <a:gd name="connsiteY42-1278" fmla="*/ 3397306 h 7031915"/>
              <a:gd name="connsiteX43-1279" fmla="*/ 29470 w 8033654"/>
              <a:gd name="connsiteY43-1280" fmla="*/ 3340901 h 7031915"/>
              <a:gd name="connsiteX44-1281" fmla="*/ 115722 w 8033654"/>
              <a:gd name="connsiteY44-1282" fmla="*/ 3168396 h 7031915"/>
              <a:gd name="connsiteX45-1283" fmla="*/ 115723 w 8033654"/>
              <a:gd name="connsiteY45-1284" fmla="*/ 3168396 h 7031915"/>
              <a:gd name="connsiteX46-1285" fmla="*/ 1508796 w 8033654"/>
              <a:gd name="connsiteY46-1286" fmla="*/ 382255 h 7031915"/>
              <a:gd name="connsiteX47-1287" fmla="*/ 1570174 w 8033654"/>
              <a:gd name="connsiteY47-1288" fmla="*/ 259499 h 7031915"/>
              <a:gd name="connsiteX48-1289" fmla="*/ 1642008 w 8033654"/>
              <a:gd name="connsiteY48-1290" fmla="*/ 172435 h 7031915"/>
              <a:gd name="connsiteX49-1291" fmla="*/ 1939656 w 8033654"/>
              <a:gd name="connsiteY49-1292" fmla="*/ 11959 h 7031915"/>
              <a:gd name="connsiteX50-1293" fmla="*/ 2058287 w 8033654"/>
              <a:gd name="connsiteY50-1294" fmla="*/ 0 h 7031915"/>
              <a:gd name="connsiteX0-1295" fmla="*/ 2058287 w 8033654"/>
              <a:gd name="connsiteY0-1296" fmla="*/ 0 h 7031915"/>
              <a:gd name="connsiteX1-1297" fmla="*/ 2058326 w 8033654"/>
              <a:gd name="connsiteY1-1298" fmla="*/ 0 h 7031915"/>
              <a:gd name="connsiteX2-1299" fmla="*/ 5971699 w 8033654"/>
              <a:gd name="connsiteY2-1300" fmla="*/ 0 h 7031915"/>
              <a:gd name="connsiteX3-1301" fmla="*/ 5971700 w 8033654"/>
              <a:gd name="connsiteY3-1302" fmla="*/ 0 h 7031915"/>
              <a:gd name="connsiteX4-1303" fmla="*/ 5971740 w 8033654"/>
              <a:gd name="connsiteY4-1304" fmla="*/ 0 h 7031915"/>
              <a:gd name="connsiteX5-1305" fmla="*/ 6090371 w 8033654"/>
              <a:gd name="connsiteY5-1306" fmla="*/ 11959 h 7031915"/>
              <a:gd name="connsiteX6-1307" fmla="*/ 6357004 w 8033654"/>
              <a:gd name="connsiteY6-1308" fmla="*/ 143562 h 7031915"/>
              <a:gd name="connsiteX7-1309" fmla="*/ 6421756 w 8033654"/>
              <a:gd name="connsiteY7-1310" fmla="*/ 209878 h 7031915"/>
              <a:gd name="connsiteX8-1311" fmla="*/ 6426018 w 8033654"/>
              <a:gd name="connsiteY8-1312" fmla="*/ 214243 h 7031915"/>
              <a:gd name="connsiteX9-1313" fmla="*/ 6463356 w 8033654"/>
              <a:gd name="connsiteY9-1314" fmla="*/ 268125 h 7031915"/>
              <a:gd name="connsiteX10-1315" fmla="*/ 6480094 w 8033654"/>
              <a:gd name="connsiteY10-1316" fmla="*/ 292278 h 7031915"/>
              <a:gd name="connsiteX11-1317" fmla="*/ 7949332 w 8033654"/>
              <a:gd name="connsiteY11-1318" fmla="*/ 3216682 h 7031915"/>
              <a:gd name="connsiteX12-1319" fmla="*/ 7992299 w 8033654"/>
              <a:gd name="connsiteY12-1320" fmla="*/ 3302616 h 7031915"/>
              <a:gd name="connsiteX13-1321" fmla="*/ 8021693 w 8033654"/>
              <a:gd name="connsiteY13-1322" fmla="*/ 3397306 h 7031915"/>
              <a:gd name="connsiteX14-1323" fmla="*/ 8033654 w 8033654"/>
              <a:gd name="connsiteY14-1324" fmla="*/ 3515957 h 7031915"/>
              <a:gd name="connsiteX15-1325" fmla="*/ 8021693 w 8033654"/>
              <a:gd name="connsiteY15-1326" fmla="*/ 3634608 h 7031915"/>
              <a:gd name="connsiteX16-1327" fmla="*/ 7992299 w 8033654"/>
              <a:gd name="connsiteY16-1328" fmla="*/ 3729298 h 7031915"/>
              <a:gd name="connsiteX17-1329" fmla="*/ 7949332 w 8033654"/>
              <a:gd name="connsiteY17-1330" fmla="*/ 3815232 h 7031915"/>
              <a:gd name="connsiteX18-1331" fmla="*/ 6535055 w 8033654"/>
              <a:gd name="connsiteY18-1332" fmla="*/ 6638796 h 7031915"/>
              <a:gd name="connsiteX19-1333" fmla="*/ 6524461 w 8033654"/>
              <a:gd name="connsiteY19-1334" fmla="*/ 6646190 h 7031915"/>
              <a:gd name="connsiteX20-1335" fmla="*/ 6482456 w 8033654"/>
              <a:gd name="connsiteY20-1336" fmla="*/ 6736229 h 7031915"/>
              <a:gd name="connsiteX21-1337" fmla="*/ 6090371 w 8033654"/>
              <a:gd name="connsiteY21-1338" fmla="*/ 7019956 h 7031915"/>
              <a:gd name="connsiteX22-1339" fmla="*/ 5971740 w 8033654"/>
              <a:gd name="connsiteY22-1340" fmla="*/ 7031915 h 7031915"/>
              <a:gd name="connsiteX23-1341" fmla="*/ 5971700 w 8033654"/>
              <a:gd name="connsiteY23-1342" fmla="*/ 7031915 h 7031915"/>
              <a:gd name="connsiteX24-1343" fmla="*/ 2058326 w 8033654"/>
              <a:gd name="connsiteY24-1344" fmla="*/ 7031915 h 7031915"/>
              <a:gd name="connsiteX25-1345" fmla="*/ 2176958 w 8033654"/>
              <a:gd name="connsiteY25-1346" fmla="*/ 7019956 h 7031915"/>
              <a:gd name="connsiteX26-1347" fmla="*/ 2176957 w 8033654"/>
              <a:gd name="connsiteY26-1348" fmla="*/ 7019956 h 7031915"/>
              <a:gd name="connsiteX27-1349" fmla="*/ 2058326 w 8033654"/>
              <a:gd name="connsiteY27-1350" fmla="*/ 7031915 h 7031915"/>
              <a:gd name="connsiteX28-1351" fmla="*/ 2058286 w 8033654"/>
              <a:gd name="connsiteY28-1352" fmla="*/ 7031915 h 7031915"/>
              <a:gd name="connsiteX29-1353" fmla="*/ 1939655 w 8033654"/>
              <a:gd name="connsiteY29-1354" fmla="*/ 7019956 h 7031915"/>
              <a:gd name="connsiteX30-1355" fmla="*/ 1642007 w 8033654"/>
              <a:gd name="connsiteY30-1356" fmla="*/ 6859480 h 7031915"/>
              <a:gd name="connsiteX31-1357" fmla="*/ 1570173 w 8033654"/>
              <a:gd name="connsiteY31-1358" fmla="*/ 6772417 h 7031915"/>
              <a:gd name="connsiteX32-1359" fmla="*/ 1508795 w 8033654"/>
              <a:gd name="connsiteY32-1360" fmla="*/ 6649661 h 7031915"/>
              <a:gd name="connsiteX33-1361" fmla="*/ 1508794 w 8033654"/>
              <a:gd name="connsiteY33-1362" fmla="*/ 6649657 h 7031915"/>
              <a:gd name="connsiteX34-1363" fmla="*/ 115723 w 8033654"/>
              <a:gd name="connsiteY34-1364" fmla="*/ 3863519 h 7031915"/>
              <a:gd name="connsiteX35-1365" fmla="*/ 115722 w 8033654"/>
              <a:gd name="connsiteY35-1366" fmla="*/ 3863518 h 7031915"/>
              <a:gd name="connsiteX36-1367" fmla="*/ 29470 w 8033654"/>
              <a:gd name="connsiteY36-1368" fmla="*/ 3691014 h 7031915"/>
              <a:gd name="connsiteX37-1369" fmla="*/ 11962 w 8033654"/>
              <a:gd name="connsiteY37-1370" fmla="*/ 3634608 h 7031915"/>
              <a:gd name="connsiteX38-1371" fmla="*/ 0 w 8033654"/>
              <a:gd name="connsiteY38-1372" fmla="*/ 3515957 h 7031915"/>
              <a:gd name="connsiteX39-1373" fmla="*/ 11962 w 8033654"/>
              <a:gd name="connsiteY39-1374" fmla="*/ 3397306 h 7031915"/>
              <a:gd name="connsiteX40-1375" fmla="*/ 29470 w 8033654"/>
              <a:gd name="connsiteY40-1376" fmla="*/ 3340901 h 7031915"/>
              <a:gd name="connsiteX41-1377" fmla="*/ 115722 w 8033654"/>
              <a:gd name="connsiteY41-1378" fmla="*/ 3168396 h 7031915"/>
              <a:gd name="connsiteX42-1379" fmla="*/ 115723 w 8033654"/>
              <a:gd name="connsiteY42-1380" fmla="*/ 3168396 h 7031915"/>
              <a:gd name="connsiteX43-1381" fmla="*/ 1508796 w 8033654"/>
              <a:gd name="connsiteY43-1382" fmla="*/ 382255 h 7031915"/>
              <a:gd name="connsiteX44-1383" fmla="*/ 1570174 w 8033654"/>
              <a:gd name="connsiteY44-1384" fmla="*/ 259499 h 7031915"/>
              <a:gd name="connsiteX45-1385" fmla="*/ 1642008 w 8033654"/>
              <a:gd name="connsiteY45-1386" fmla="*/ 172435 h 7031915"/>
              <a:gd name="connsiteX46-1387" fmla="*/ 1939656 w 8033654"/>
              <a:gd name="connsiteY46-1388" fmla="*/ 11959 h 7031915"/>
              <a:gd name="connsiteX47-1389" fmla="*/ 2058287 w 8033654"/>
              <a:gd name="connsiteY47-1390" fmla="*/ 0 h 7031915"/>
              <a:gd name="connsiteX0-1391" fmla="*/ 2058287 w 8033654"/>
              <a:gd name="connsiteY0-1392" fmla="*/ 0 h 7031915"/>
              <a:gd name="connsiteX1-1393" fmla="*/ 2058326 w 8033654"/>
              <a:gd name="connsiteY1-1394" fmla="*/ 0 h 7031915"/>
              <a:gd name="connsiteX2-1395" fmla="*/ 5971699 w 8033654"/>
              <a:gd name="connsiteY2-1396" fmla="*/ 0 h 7031915"/>
              <a:gd name="connsiteX3-1397" fmla="*/ 5971700 w 8033654"/>
              <a:gd name="connsiteY3-1398" fmla="*/ 0 h 7031915"/>
              <a:gd name="connsiteX4-1399" fmla="*/ 5971740 w 8033654"/>
              <a:gd name="connsiteY4-1400" fmla="*/ 0 h 7031915"/>
              <a:gd name="connsiteX5-1401" fmla="*/ 6090371 w 8033654"/>
              <a:gd name="connsiteY5-1402" fmla="*/ 11959 h 7031915"/>
              <a:gd name="connsiteX6-1403" fmla="*/ 6357004 w 8033654"/>
              <a:gd name="connsiteY6-1404" fmla="*/ 143562 h 7031915"/>
              <a:gd name="connsiteX7-1405" fmla="*/ 6421756 w 8033654"/>
              <a:gd name="connsiteY7-1406" fmla="*/ 209878 h 7031915"/>
              <a:gd name="connsiteX8-1407" fmla="*/ 6426018 w 8033654"/>
              <a:gd name="connsiteY8-1408" fmla="*/ 214243 h 7031915"/>
              <a:gd name="connsiteX9-1409" fmla="*/ 6463356 w 8033654"/>
              <a:gd name="connsiteY9-1410" fmla="*/ 268125 h 7031915"/>
              <a:gd name="connsiteX10-1411" fmla="*/ 7949332 w 8033654"/>
              <a:gd name="connsiteY10-1412" fmla="*/ 3216682 h 7031915"/>
              <a:gd name="connsiteX11-1413" fmla="*/ 7992299 w 8033654"/>
              <a:gd name="connsiteY11-1414" fmla="*/ 3302616 h 7031915"/>
              <a:gd name="connsiteX12-1415" fmla="*/ 8021693 w 8033654"/>
              <a:gd name="connsiteY12-1416" fmla="*/ 3397306 h 7031915"/>
              <a:gd name="connsiteX13-1417" fmla="*/ 8033654 w 8033654"/>
              <a:gd name="connsiteY13-1418" fmla="*/ 3515957 h 7031915"/>
              <a:gd name="connsiteX14-1419" fmla="*/ 8021693 w 8033654"/>
              <a:gd name="connsiteY14-1420" fmla="*/ 3634608 h 7031915"/>
              <a:gd name="connsiteX15-1421" fmla="*/ 7992299 w 8033654"/>
              <a:gd name="connsiteY15-1422" fmla="*/ 3729298 h 7031915"/>
              <a:gd name="connsiteX16-1423" fmla="*/ 7949332 w 8033654"/>
              <a:gd name="connsiteY16-1424" fmla="*/ 3815232 h 7031915"/>
              <a:gd name="connsiteX17-1425" fmla="*/ 6535055 w 8033654"/>
              <a:gd name="connsiteY17-1426" fmla="*/ 6638796 h 7031915"/>
              <a:gd name="connsiteX18-1427" fmla="*/ 6524461 w 8033654"/>
              <a:gd name="connsiteY18-1428" fmla="*/ 6646190 h 7031915"/>
              <a:gd name="connsiteX19-1429" fmla="*/ 6482456 w 8033654"/>
              <a:gd name="connsiteY19-1430" fmla="*/ 6736229 h 7031915"/>
              <a:gd name="connsiteX20-1431" fmla="*/ 6090371 w 8033654"/>
              <a:gd name="connsiteY20-1432" fmla="*/ 7019956 h 7031915"/>
              <a:gd name="connsiteX21-1433" fmla="*/ 5971740 w 8033654"/>
              <a:gd name="connsiteY21-1434" fmla="*/ 7031915 h 7031915"/>
              <a:gd name="connsiteX22-1435" fmla="*/ 5971700 w 8033654"/>
              <a:gd name="connsiteY22-1436" fmla="*/ 7031915 h 7031915"/>
              <a:gd name="connsiteX23-1437" fmla="*/ 2058326 w 8033654"/>
              <a:gd name="connsiteY23-1438" fmla="*/ 7031915 h 7031915"/>
              <a:gd name="connsiteX24-1439" fmla="*/ 2176958 w 8033654"/>
              <a:gd name="connsiteY24-1440" fmla="*/ 7019956 h 7031915"/>
              <a:gd name="connsiteX25-1441" fmla="*/ 2176957 w 8033654"/>
              <a:gd name="connsiteY25-1442" fmla="*/ 7019956 h 7031915"/>
              <a:gd name="connsiteX26-1443" fmla="*/ 2058326 w 8033654"/>
              <a:gd name="connsiteY26-1444" fmla="*/ 7031915 h 7031915"/>
              <a:gd name="connsiteX27-1445" fmla="*/ 2058286 w 8033654"/>
              <a:gd name="connsiteY27-1446" fmla="*/ 7031915 h 7031915"/>
              <a:gd name="connsiteX28-1447" fmla="*/ 1939655 w 8033654"/>
              <a:gd name="connsiteY28-1448" fmla="*/ 7019956 h 7031915"/>
              <a:gd name="connsiteX29-1449" fmla="*/ 1642007 w 8033654"/>
              <a:gd name="connsiteY29-1450" fmla="*/ 6859480 h 7031915"/>
              <a:gd name="connsiteX30-1451" fmla="*/ 1570173 w 8033654"/>
              <a:gd name="connsiteY30-1452" fmla="*/ 6772417 h 7031915"/>
              <a:gd name="connsiteX31-1453" fmla="*/ 1508795 w 8033654"/>
              <a:gd name="connsiteY31-1454" fmla="*/ 6649661 h 7031915"/>
              <a:gd name="connsiteX32-1455" fmla="*/ 1508794 w 8033654"/>
              <a:gd name="connsiteY32-1456" fmla="*/ 6649657 h 7031915"/>
              <a:gd name="connsiteX33-1457" fmla="*/ 115723 w 8033654"/>
              <a:gd name="connsiteY33-1458" fmla="*/ 3863519 h 7031915"/>
              <a:gd name="connsiteX34-1459" fmla="*/ 115722 w 8033654"/>
              <a:gd name="connsiteY34-1460" fmla="*/ 3863518 h 7031915"/>
              <a:gd name="connsiteX35-1461" fmla="*/ 29470 w 8033654"/>
              <a:gd name="connsiteY35-1462" fmla="*/ 3691014 h 7031915"/>
              <a:gd name="connsiteX36-1463" fmla="*/ 11962 w 8033654"/>
              <a:gd name="connsiteY36-1464" fmla="*/ 3634608 h 7031915"/>
              <a:gd name="connsiteX37-1465" fmla="*/ 0 w 8033654"/>
              <a:gd name="connsiteY37-1466" fmla="*/ 3515957 h 7031915"/>
              <a:gd name="connsiteX38-1467" fmla="*/ 11962 w 8033654"/>
              <a:gd name="connsiteY38-1468" fmla="*/ 3397306 h 7031915"/>
              <a:gd name="connsiteX39-1469" fmla="*/ 29470 w 8033654"/>
              <a:gd name="connsiteY39-1470" fmla="*/ 3340901 h 7031915"/>
              <a:gd name="connsiteX40-1471" fmla="*/ 115722 w 8033654"/>
              <a:gd name="connsiteY40-1472" fmla="*/ 3168396 h 7031915"/>
              <a:gd name="connsiteX41-1473" fmla="*/ 115723 w 8033654"/>
              <a:gd name="connsiteY41-1474" fmla="*/ 3168396 h 7031915"/>
              <a:gd name="connsiteX42-1475" fmla="*/ 1508796 w 8033654"/>
              <a:gd name="connsiteY42-1476" fmla="*/ 382255 h 7031915"/>
              <a:gd name="connsiteX43-1477" fmla="*/ 1570174 w 8033654"/>
              <a:gd name="connsiteY43-1478" fmla="*/ 259499 h 7031915"/>
              <a:gd name="connsiteX44-1479" fmla="*/ 1642008 w 8033654"/>
              <a:gd name="connsiteY44-1480" fmla="*/ 172435 h 7031915"/>
              <a:gd name="connsiteX45-1481" fmla="*/ 1939656 w 8033654"/>
              <a:gd name="connsiteY45-1482" fmla="*/ 11959 h 7031915"/>
              <a:gd name="connsiteX46-1483" fmla="*/ 2058287 w 8033654"/>
              <a:gd name="connsiteY46-1484" fmla="*/ 0 h 7031915"/>
              <a:gd name="connsiteX0-1485" fmla="*/ 2058287 w 8033654"/>
              <a:gd name="connsiteY0-1486" fmla="*/ 0 h 7031915"/>
              <a:gd name="connsiteX1-1487" fmla="*/ 2058326 w 8033654"/>
              <a:gd name="connsiteY1-1488" fmla="*/ 0 h 7031915"/>
              <a:gd name="connsiteX2-1489" fmla="*/ 5971699 w 8033654"/>
              <a:gd name="connsiteY2-1490" fmla="*/ 0 h 7031915"/>
              <a:gd name="connsiteX3-1491" fmla="*/ 5971700 w 8033654"/>
              <a:gd name="connsiteY3-1492" fmla="*/ 0 h 7031915"/>
              <a:gd name="connsiteX4-1493" fmla="*/ 5971740 w 8033654"/>
              <a:gd name="connsiteY4-1494" fmla="*/ 0 h 7031915"/>
              <a:gd name="connsiteX5-1495" fmla="*/ 6090371 w 8033654"/>
              <a:gd name="connsiteY5-1496" fmla="*/ 11959 h 7031915"/>
              <a:gd name="connsiteX6-1497" fmla="*/ 6357004 w 8033654"/>
              <a:gd name="connsiteY6-1498" fmla="*/ 143562 h 7031915"/>
              <a:gd name="connsiteX7-1499" fmla="*/ 6421756 w 8033654"/>
              <a:gd name="connsiteY7-1500" fmla="*/ 209878 h 7031915"/>
              <a:gd name="connsiteX8-1501" fmla="*/ 6426018 w 8033654"/>
              <a:gd name="connsiteY8-1502" fmla="*/ 214243 h 7031915"/>
              <a:gd name="connsiteX9-1503" fmla="*/ 6463356 w 8033654"/>
              <a:gd name="connsiteY9-1504" fmla="*/ 268125 h 7031915"/>
              <a:gd name="connsiteX10-1505" fmla="*/ 7949332 w 8033654"/>
              <a:gd name="connsiteY10-1506" fmla="*/ 3216682 h 7031915"/>
              <a:gd name="connsiteX11-1507" fmla="*/ 7992299 w 8033654"/>
              <a:gd name="connsiteY11-1508" fmla="*/ 3302616 h 7031915"/>
              <a:gd name="connsiteX12-1509" fmla="*/ 8021693 w 8033654"/>
              <a:gd name="connsiteY12-1510" fmla="*/ 3397306 h 7031915"/>
              <a:gd name="connsiteX13-1511" fmla="*/ 8033654 w 8033654"/>
              <a:gd name="connsiteY13-1512" fmla="*/ 3515957 h 7031915"/>
              <a:gd name="connsiteX14-1513" fmla="*/ 8021693 w 8033654"/>
              <a:gd name="connsiteY14-1514" fmla="*/ 3634608 h 7031915"/>
              <a:gd name="connsiteX15-1515" fmla="*/ 7992299 w 8033654"/>
              <a:gd name="connsiteY15-1516" fmla="*/ 3729298 h 7031915"/>
              <a:gd name="connsiteX16-1517" fmla="*/ 7949332 w 8033654"/>
              <a:gd name="connsiteY16-1518" fmla="*/ 3815232 h 7031915"/>
              <a:gd name="connsiteX17-1519" fmla="*/ 6535055 w 8033654"/>
              <a:gd name="connsiteY17-1520" fmla="*/ 6638796 h 7031915"/>
              <a:gd name="connsiteX18-1521" fmla="*/ 6524461 w 8033654"/>
              <a:gd name="connsiteY18-1522" fmla="*/ 6646190 h 7031915"/>
              <a:gd name="connsiteX19-1523" fmla="*/ 6482456 w 8033654"/>
              <a:gd name="connsiteY19-1524" fmla="*/ 6736229 h 7031915"/>
              <a:gd name="connsiteX20-1525" fmla="*/ 6090371 w 8033654"/>
              <a:gd name="connsiteY20-1526" fmla="*/ 7019956 h 7031915"/>
              <a:gd name="connsiteX21-1527" fmla="*/ 5971740 w 8033654"/>
              <a:gd name="connsiteY21-1528" fmla="*/ 7031915 h 7031915"/>
              <a:gd name="connsiteX22-1529" fmla="*/ 5971700 w 8033654"/>
              <a:gd name="connsiteY22-1530" fmla="*/ 7031915 h 7031915"/>
              <a:gd name="connsiteX23-1531" fmla="*/ 2058326 w 8033654"/>
              <a:gd name="connsiteY23-1532" fmla="*/ 7031915 h 7031915"/>
              <a:gd name="connsiteX24-1533" fmla="*/ 2176958 w 8033654"/>
              <a:gd name="connsiteY24-1534" fmla="*/ 7019956 h 7031915"/>
              <a:gd name="connsiteX25-1535" fmla="*/ 2058326 w 8033654"/>
              <a:gd name="connsiteY25-1536" fmla="*/ 7031915 h 7031915"/>
              <a:gd name="connsiteX26-1537" fmla="*/ 2058286 w 8033654"/>
              <a:gd name="connsiteY26-1538" fmla="*/ 7031915 h 7031915"/>
              <a:gd name="connsiteX27-1539" fmla="*/ 1939655 w 8033654"/>
              <a:gd name="connsiteY27-1540" fmla="*/ 7019956 h 7031915"/>
              <a:gd name="connsiteX28-1541" fmla="*/ 1642007 w 8033654"/>
              <a:gd name="connsiteY28-1542" fmla="*/ 6859480 h 7031915"/>
              <a:gd name="connsiteX29-1543" fmla="*/ 1570173 w 8033654"/>
              <a:gd name="connsiteY29-1544" fmla="*/ 6772417 h 7031915"/>
              <a:gd name="connsiteX30-1545" fmla="*/ 1508795 w 8033654"/>
              <a:gd name="connsiteY30-1546" fmla="*/ 6649661 h 7031915"/>
              <a:gd name="connsiteX31-1547" fmla="*/ 1508794 w 8033654"/>
              <a:gd name="connsiteY31-1548" fmla="*/ 6649657 h 7031915"/>
              <a:gd name="connsiteX32-1549" fmla="*/ 115723 w 8033654"/>
              <a:gd name="connsiteY32-1550" fmla="*/ 3863519 h 7031915"/>
              <a:gd name="connsiteX33-1551" fmla="*/ 115722 w 8033654"/>
              <a:gd name="connsiteY33-1552" fmla="*/ 3863518 h 7031915"/>
              <a:gd name="connsiteX34-1553" fmla="*/ 29470 w 8033654"/>
              <a:gd name="connsiteY34-1554" fmla="*/ 3691014 h 7031915"/>
              <a:gd name="connsiteX35-1555" fmla="*/ 11962 w 8033654"/>
              <a:gd name="connsiteY35-1556" fmla="*/ 3634608 h 7031915"/>
              <a:gd name="connsiteX36-1557" fmla="*/ 0 w 8033654"/>
              <a:gd name="connsiteY36-1558" fmla="*/ 3515957 h 7031915"/>
              <a:gd name="connsiteX37-1559" fmla="*/ 11962 w 8033654"/>
              <a:gd name="connsiteY37-1560" fmla="*/ 3397306 h 7031915"/>
              <a:gd name="connsiteX38-1561" fmla="*/ 29470 w 8033654"/>
              <a:gd name="connsiteY38-1562" fmla="*/ 3340901 h 7031915"/>
              <a:gd name="connsiteX39-1563" fmla="*/ 115722 w 8033654"/>
              <a:gd name="connsiteY39-1564" fmla="*/ 3168396 h 7031915"/>
              <a:gd name="connsiteX40-1565" fmla="*/ 115723 w 8033654"/>
              <a:gd name="connsiteY40-1566" fmla="*/ 3168396 h 7031915"/>
              <a:gd name="connsiteX41-1567" fmla="*/ 1508796 w 8033654"/>
              <a:gd name="connsiteY41-1568" fmla="*/ 382255 h 7031915"/>
              <a:gd name="connsiteX42-1569" fmla="*/ 1570174 w 8033654"/>
              <a:gd name="connsiteY42-1570" fmla="*/ 259499 h 7031915"/>
              <a:gd name="connsiteX43-1571" fmla="*/ 1642008 w 8033654"/>
              <a:gd name="connsiteY43-1572" fmla="*/ 172435 h 7031915"/>
              <a:gd name="connsiteX44-1573" fmla="*/ 1939656 w 8033654"/>
              <a:gd name="connsiteY44-1574" fmla="*/ 11959 h 7031915"/>
              <a:gd name="connsiteX45-1575" fmla="*/ 2058287 w 8033654"/>
              <a:gd name="connsiteY45-1576" fmla="*/ 0 h 7031915"/>
              <a:gd name="connsiteX0-1577" fmla="*/ 2058287 w 8033654"/>
              <a:gd name="connsiteY0-1578" fmla="*/ 0 h 7031915"/>
              <a:gd name="connsiteX1-1579" fmla="*/ 2058326 w 8033654"/>
              <a:gd name="connsiteY1-1580" fmla="*/ 0 h 7031915"/>
              <a:gd name="connsiteX2-1581" fmla="*/ 5971699 w 8033654"/>
              <a:gd name="connsiteY2-1582" fmla="*/ 0 h 7031915"/>
              <a:gd name="connsiteX3-1583" fmla="*/ 5971700 w 8033654"/>
              <a:gd name="connsiteY3-1584" fmla="*/ 0 h 7031915"/>
              <a:gd name="connsiteX4-1585" fmla="*/ 5971740 w 8033654"/>
              <a:gd name="connsiteY4-1586" fmla="*/ 0 h 7031915"/>
              <a:gd name="connsiteX5-1587" fmla="*/ 6090371 w 8033654"/>
              <a:gd name="connsiteY5-1588" fmla="*/ 11959 h 7031915"/>
              <a:gd name="connsiteX6-1589" fmla="*/ 6357004 w 8033654"/>
              <a:gd name="connsiteY6-1590" fmla="*/ 143562 h 7031915"/>
              <a:gd name="connsiteX7-1591" fmla="*/ 6421756 w 8033654"/>
              <a:gd name="connsiteY7-1592" fmla="*/ 209878 h 7031915"/>
              <a:gd name="connsiteX8-1593" fmla="*/ 6426018 w 8033654"/>
              <a:gd name="connsiteY8-1594" fmla="*/ 214243 h 7031915"/>
              <a:gd name="connsiteX9-1595" fmla="*/ 6463356 w 8033654"/>
              <a:gd name="connsiteY9-1596" fmla="*/ 268125 h 7031915"/>
              <a:gd name="connsiteX10-1597" fmla="*/ 7949332 w 8033654"/>
              <a:gd name="connsiteY10-1598" fmla="*/ 3216682 h 7031915"/>
              <a:gd name="connsiteX11-1599" fmla="*/ 7992299 w 8033654"/>
              <a:gd name="connsiteY11-1600" fmla="*/ 3302616 h 7031915"/>
              <a:gd name="connsiteX12-1601" fmla="*/ 8021693 w 8033654"/>
              <a:gd name="connsiteY12-1602" fmla="*/ 3397306 h 7031915"/>
              <a:gd name="connsiteX13-1603" fmla="*/ 8033654 w 8033654"/>
              <a:gd name="connsiteY13-1604" fmla="*/ 3515957 h 7031915"/>
              <a:gd name="connsiteX14-1605" fmla="*/ 8021693 w 8033654"/>
              <a:gd name="connsiteY14-1606" fmla="*/ 3634608 h 7031915"/>
              <a:gd name="connsiteX15-1607" fmla="*/ 7992299 w 8033654"/>
              <a:gd name="connsiteY15-1608" fmla="*/ 3729298 h 7031915"/>
              <a:gd name="connsiteX16-1609" fmla="*/ 7949332 w 8033654"/>
              <a:gd name="connsiteY16-1610" fmla="*/ 3815232 h 7031915"/>
              <a:gd name="connsiteX17-1611" fmla="*/ 6535055 w 8033654"/>
              <a:gd name="connsiteY17-1612" fmla="*/ 6638796 h 7031915"/>
              <a:gd name="connsiteX18-1613" fmla="*/ 6524461 w 8033654"/>
              <a:gd name="connsiteY18-1614" fmla="*/ 6646190 h 7031915"/>
              <a:gd name="connsiteX19-1615" fmla="*/ 6482456 w 8033654"/>
              <a:gd name="connsiteY19-1616" fmla="*/ 6736229 h 7031915"/>
              <a:gd name="connsiteX20-1617" fmla="*/ 6090371 w 8033654"/>
              <a:gd name="connsiteY20-1618" fmla="*/ 7019956 h 7031915"/>
              <a:gd name="connsiteX21-1619" fmla="*/ 5971740 w 8033654"/>
              <a:gd name="connsiteY21-1620" fmla="*/ 7031915 h 7031915"/>
              <a:gd name="connsiteX22-1621" fmla="*/ 5971700 w 8033654"/>
              <a:gd name="connsiteY22-1622" fmla="*/ 7031915 h 7031915"/>
              <a:gd name="connsiteX23-1623" fmla="*/ 2058326 w 8033654"/>
              <a:gd name="connsiteY23-1624" fmla="*/ 7031915 h 7031915"/>
              <a:gd name="connsiteX24-1625" fmla="*/ 2058326 w 8033654"/>
              <a:gd name="connsiteY24-1626" fmla="*/ 7031915 h 7031915"/>
              <a:gd name="connsiteX25-1627" fmla="*/ 2058286 w 8033654"/>
              <a:gd name="connsiteY25-1628" fmla="*/ 7031915 h 7031915"/>
              <a:gd name="connsiteX26-1629" fmla="*/ 1939655 w 8033654"/>
              <a:gd name="connsiteY26-1630" fmla="*/ 7019956 h 7031915"/>
              <a:gd name="connsiteX27-1631" fmla="*/ 1642007 w 8033654"/>
              <a:gd name="connsiteY27-1632" fmla="*/ 6859480 h 7031915"/>
              <a:gd name="connsiteX28-1633" fmla="*/ 1570173 w 8033654"/>
              <a:gd name="connsiteY28-1634" fmla="*/ 6772417 h 7031915"/>
              <a:gd name="connsiteX29-1635" fmla="*/ 1508795 w 8033654"/>
              <a:gd name="connsiteY29-1636" fmla="*/ 6649661 h 7031915"/>
              <a:gd name="connsiteX30-1637" fmla="*/ 1508794 w 8033654"/>
              <a:gd name="connsiteY30-1638" fmla="*/ 6649657 h 7031915"/>
              <a:gd name="connsiteX31-1639" fmla="*/ 115723 w 8033654"/>
              <a:gd name="connsiteY31-1640" fmla="*/ 3863519 h 7031915"/>
              <a:gd name="connsiteX32-1641" fmla="*/ 115722 w 8033654"/>
              <a:gd name="connsiteY32-1642" fmla="*/ 3863518 h 7031915"/>
              <a:gd name="connsiteX33-1643" fmla="*/ 29470 w 8033654"/>
              <a:gd name="connsiteY33-1644" fmla="*/ 3691014 h 7031915"/>
              <a:gd name="connsiteX34-1645" fmla="*/ 11962 w 8033654"/>
              <a:gd name="connsiteY34-1646" fmla="*/ 3634608 h 7031915"/>
              <a:gd name="connsiteX35-1647" fmla="*/ 0 w 8033654"/>
              <a:gd name="connsiteY35-1648" fmla="*/ 3515957 h 7031915"/>
              <a:gd name="connsiteX36-1649" fmla="*/ 11962 w 8033654"/>
              <a:gd name="connsiteY36-1650" fmla="*/ 3397306 h 7031915"/>
              <a:gd name="connsiteX37-1651" fmla="*/ 29470 w 8033654"/>
              <a:gd name="connsiteY37-1652" fmla="*/ 3340901 h 7031915"/>
              <a:gd name="connsiteX38-1653" fmla="*/ 115722 w 8033654"/>
              <a:gd name="connsiteY38-1654" fmla="*/ 3168396 h 7031915"/>
              <a:gd name="connsiteX39-1655" fmla="*/ 115723 w 8033654"/>
              <a:gd name="connsiteY39-1656" fmla="*/ 3168396 h 7031915"/>
              <a:gd name="connsiteX40-1657" fmla="*/ 1508796 w 8033654"/>
              <a:gd name="connsiteY40-1658" fmla="*/ 382255 h 7031915"/>
              <a:gd name="connsiteX41-1659" fmla="*/ 1570174 w 8033654"/>
              <a:gd name="connsiteY41-1660" fmla="*/ 259499 h 7031915"/>
              <a:gd name="connsiteX42-1661" fmla="*/ 1642008 w 8033654"/>
              <a:gd name="connsiteY42-1662" fmla="*/ 172435 h 7031915"/>
              <a:gd name="connsiteX43-1663" fmla="*/ 1939656 w 8033654"/>
              <a:gd name="connsiteY43-1664" fmla="*/ 11959 h 7031915"/>
              <a:gd name="connsiteX44-1665" fmla="*/ 2058287 w 8033654"/>
              <a:gd name="connsiteY44-1666" fmla="*/ 0 h 7031915"/>
              <a:gd name="connsiteX0-1667" fmla="*/ 2058287 w 8033654"/>
              <a:gd name="connsiteY0-1668" fmla="*/ 0 h 7031915"/>
              <a:gd name="connsiteX1-1669" fmla="*/ 2058326 w 8033654"/>
              <a:gd name="connsiteY1-1670" fmla="*/ 0 h 7031915"/>
              <a:gd name="connsiteX2-1671" fmla="*/ 5971699 w 8033654"/>
              <a:gd name="connsiteY2-1672" fmla="*/ 0 h 7031915"/>
              <a:gd name="connsiteX3-1673" fmla="*/ 5971700 w 8033654"/>
              <a:gd name="connsiteY3-1674" fmla="*/ 0 h 7031915"/>
              <a:gd name="connsiteX4-1675" fmla="*/ 5971740 w 8033654"/>
              <a:gd name="connsiteY4-1676" fmla="*/ 0 h 7031915"/>
              <a:gd name="connsiteX5-1677" fmla="*/ 6090371 w 8033654"/>
              <a:gd name="connsiteY5-1678" fmla="*/ 11959 h 7031915"/>
              <a:gd name="connsiteX6-1679" fmla="*/ 6357004 w 8033654"/>
              <a:gd name="connsiteY6-1680" fmla="*/ 143562 h 7031915"/>
              <a:gd name="connsiteX7-1681" fmla="*/ 6421756 w 8033654"/>
              <a:gd name="connsiteY7-1682" fmla="*/ 209878 h 7031915"/>
              <a:gd name="connsiteX8-1683" fmla="*/ 6426018 w 8033654"/>
              <a:gd name="connsiteY8-1684" fmla="*/ 214243 h 7031915"/>
              <a:gd name="connsiteX9-1685" fmla="*/ 6463356 w 8033654"/>
              <a:gd name="connsiteY9-1686" fmla="*/ 268125 h 7031915"/>
              <a:gd name="connsiteX10-1687" fmla="*/ 7949332 w 8033654"/>
              <a:gd name="connsiteY10-1688" fmla="*/ 3216682 h 7031915"/>
              <a:gd name="connsiteX11-1689" fmla="*/ 7992299 w 8033654"/>
              <a:gd name="connsiteY11-1690" fmla="*/ 3302616 h 7031915"/>
              <a:gd name="connsiteX12-1691" fmla="*/ 8021693 w 8033654"/>
              <a:gd name="connsiteY12-1692" fmla="*/ 3397306 h 7031915"/>
              <a:gd name="connsiteX13-1693" fmla="*/ 8033654 w 8033654"/>
              <a:gd name="connsiteY13-1694" fmla="*/ 3515957 h 7031915"/>
              <a:gd name="connsiteX14-1695" fmla="*/ 8021693 w 8033654"/>
              <a:gd name="connsiteY14-1696" fmla="*/ 3634608 h 7031915"/>
              <a:gd name="connsiteX15-1697" fmla="*/ 7992299 w 8033654"/>
              <a:gd name="connsiteY15-1698" fmla="*/ 3729298 h 7031915"/>
              <a:gd name="connsiteX16-1699" fmla="*/ 7949332 w 8033654"/>
              <a:gd name="connsiteY16-1700" fmla="*/ 3815232 h 7031915"/>
              <a:gd name="connsiteX17-1701" fmla="*/ 6535055 w 8033654"/>
              <a:gd name="connsiteY17-1702" fmla="*/ 6638796 h 7031915"/>
              <a:gd name="connsiteX18-1703" fmla="*/ 6482456 w 8033654"/>
              <a:gd name="connsiteY18-1704" fmla="*/ 6736229 h 7031915"/>
              <a:gd name="connsiteX19-1705" fmla="*/ 6090371 w 8033654"/>
              <a:gd name="connsiteY19-1706" fmla="*/ 7019956 h 7031915"/>
              <a:gd name="connsiteX20-1707" fmla="*/ 5971740 w 8033654"/>
              <a:gd name="connsiteY20-1708" fmla="*/ 7031915 h 7031915"/>
              <a:gd name="connsiteX21-1709" fmla="*/ 5971700 w 8033654"/>
              <a:gd name="connsiteY21-1710" fmla="*/ 7031915 h 7031915"/>
              <a:gd name="connsiteX22-1711" fmla="*/ 2058326 w 8033654"/>
              <a:gd name="connsiteY22-1712" fmla="*/ 7031915 h 7031915"/>
              <a:gd name="connsiteX23-1713" fmla="*/ 2058326 w 8033654"/>
              <a:gd name="connsiteY23-1714" fmla="*/ 7031915 h 7031915"/>
              <a:gd name="connsiteX24-1715" fmla="*/ 2058286 w 8033654"/>
              <a:gd name="connsiteY24-1716" fmla="*/ 7031915 h 7031915"/>
              <a:gd name="connsiteX25-1717" fmla="*/ 1939655 w 8033654"/>
              <a:gd name="connsiteY25-1718" fmla="*/ 7019956 h 7031915"/>
              <a:gd name="connsiteX26-1719" fmla="*/ 1642007 w 8033654"/>
              <a:gd name="connsiteY26-1720" fmla="*/ 6859480 h 7031915"/>
              <a:gd name="connsiteX27-1721" fmla="*/ 1570173 w 8033654"/>
              <a:gd name="connsiteY27-1722" fmla="*/ 6772417 h 7031915"/>
              <a:gd name="connsiteX28-1723" fmla="*/ 1508795 w 8033654"/>
              <a:gd name="connsiteY28-1724" fmla="*/ 6649661 h 7031915"/>
              <a:gd name="connsiteX29-1725" fmla="*/ 1508794 w 8033654"/>
              <a:gd name="connsiteY29-1726" fmla="*/ 6649657 h 7031915"/>
              <a:gd name="connsiteX30-1727" fmla="*/ 115723 w 8033654"/>
              <a:gd name="connsiteY30-1728" fmla="*/ 3863519 h 7031915"/>
              <a:gd name="connsiteX31-1729" fmla="*/ 115722 w 8033654"/>
              <a:gd name="connsiteY31-1730" fmla="*/ 3863518 h 7031915"/>
              <a:gd name="connsiteX32-1731" fmla="*/ 29470 w 8033654"/>
              <a:gd name="connsiteY32-1732" fmla="*/ 3691014 h 7031915"/>
              <a:gd name="connsiteX33-1733" fmla="*/ 11962 w 8033654"/>
              <a:gd name="connsiteY33-1734" fmla="*/ 3634608 h 7031915"/>
              <a:gd name="connsiteX34-1735" fmla="*/ 0 w 8033654"/>
              <a:gd name="connsiteY34-1736" fmla="*/ 3515957 h 7031915"/>
              <a:gd name="connsiteX35-1737" fmla="*/ 11962 w 8033654"/>
              <a:gd name="connsiteY35-1738" fmla="*/ 3397306 h 7031915"/>
              <a:gd name="connsiteX36-1739" fmla="*/ 29470 w 8033654"/>
              <a:gd name="connsiteY36-1740" fmla="*/ 3340901 h 7031915"/>
              <a:gd name="connsiteX37-1741" fmla="*/ 115722 w 8033654"/>
              <a:gd name="connsiteY37-1742" fmla="*/ 3168396 h 7031915"/>
              <a:gd name="connsiteX38-1743" fmla="*/ 115723 w 8033654"/>
              <a:gd name="connsiteY38-1744" fmla="*/ 3168396 h 7031915"/>
              <a:gd name="connsiteX39-1745" fmla="*/ 1508796 w 8033654"/>
              <a:gd name="connsiteY39-1746" fmla="*/ 382255 h 7031915"/>
              <a:gd name="connsiteX40-1747" fmla="*/ 1570174 w 8033654"/>
              <a:gd name="connsiteY40-1748" fmla="*/ 259499 h 7031915"/>
              <a:gd name="connsiteX41-1749" fmla="*/ 1642008 w 8033654"/>
              <a:gd name="connsiteY41-1750" fmla="*/ 172435 h 7031915"/>
              <a:gd name="connsiteX42-1751" fmla="*/ 1939656 w 8033654"/>
              <a:gd name="connsiteY42-1752" fmla="*/ 11959 h 7031915"/>
              <a:gd name="connsiteX43-1753" fmla="*/ 2058287 w 8033654"/>
              <a:gd name="connsiteY43-1754" fmla="*/ 0 h 7031915"/>
              <a:gd name="connsiteX0-1755" fmla="*/ 2058287 w 8033654"/>
              <a:gd name="connsiteY0-1756" fmla="*/ 0 h 7031915"/>
              <a:gd name="connsiteX1-1757" fmla="*/ 2058326 w 8033654"/>
              <a:gd name="connsiteY1-1758" fmla="*/ 0 h 7031915"/>
              <a:gd name="connsiteX2-1759" fmla="*/ 5971699 w 8033654"/>
              <a:gd name="connsiteY2-1760" fmla="*/ 0 h 7031915"/>
              <a:gd name="connsiteX3-1761" fmla="*/ 5971700 w 8033654"/>
              <a:gd name="connsiteY3-1762" fmla="*/ 0 h 7031915"/>
              <a:gd name="connsiteX4-1763" fmla="*/ 5971740 w 8033654"/>
              <a:gd name="connsiteY4-1764" fmla="*/ 0 h 7031915"/>
              <a:gd name="connsiteX5-1765" fmla="*/ 6090371 w 8033654"/>
              <a:gd name="connsiteY5-1766" fmla="*/ 11959 h 7031915"/>
              <a:gd name="connsiteX6-1767" fmla="*/ 6357004 w 8033654"/>
              <a:gd name="connsiteY6-1768" fmla="*/ 143562 h 7031915"/>
              <a:gd name="connsiteX7-1769" fmla="*/ 6421756 w 8033654"/>
              <a:gd name="connsiteY7-1770" fmla="*/ 209878 h 7031915"/>
              <a:gd name="connsiteX8-1771" fmla="*/ 6426018 w 8033654"/>
              <a:gd name="connsiteY8-1772" fmla="*/ 214243 h 7031915"/>
              <a:gd name="connsiteX9-1773" fmla="*/ 6463356 w 8033654"/>
              <a:gd name="connsiteY9-1774" fmla="*/ 268125 h 7031915"/>
              <a:gd name="connsiteX10-1775" fmla="*/ 7949332 w 8033654"/>
              <a:gd name="connsiteY10-1776" fmla="*/ 3216682 h 7031915"/>
              <a:gd name="connsiteX11-1777" fmla="*/ 7992299 w 8033654"/>
              <a:gd name="connsiteY11-1778" fmla="*/ 3302616 h 7031915"/>
              <a:gd name="connsiteX12-1779" fmla="*/ 8021693 w 8033654"/>
              <a:gd name="connsiteY12-1780" fmla="*/ 3397306 h 7031915"/>
              <a:gd name="connsiteX13-1781" fmla="*/ 8033654 w 8033654"/>
              <a:gd name="connsiteY13-1782" fmla="*/ 3515957 h 7031915"/>
              <a:gd name="connsiteX14-1783" fmla="*/ 8021693 w 8033654"/>
              <a:gd name="connsiteY14-1784" fmla="*/ 3634608 h 7031915"/>
              <a:gd name="connsiteX15-1785" fmla="*/ 7992299 w 8033654"/>
              <a:gd name="connsiteY15-1786" fmla="*/ 3729298 h 7031915"/>
              <a:gd name="connsiteX16-1787" fmla="*/ 7949332 w 8033654"/>
              <a:gd name="connsiteY16-1788" fmla="*/ 3815232 h 7031915"/>
              <a:gd name="connsiteX17-1789" fmla="*/ 6482456 w 8033654"/>
              <a:gd name="connsiteY17-1790" fmla="*/ 6736229 h 7031915"/>
              <a:gd name="connsiteX18-1791" fmla="*/ 6090371 w 8033654"/>
              <a:gd name="connsiteY18-1792" fmla="*/ 7019956 h 7031915"/>
              <a:gd name="connsiteX19-1793" fmla="*/ 5971740 w 8033654"/>
              <a:gd name="connsiteY19-1794" fmla="*/ 7031915 h 7031915"/>
              <a:gd name="connsiteX20-1795" fmla="*/ 5971700 w 8033654"/>
              <a:gd name="connsiteY20-1796" fmla="*/ 7031915 h 7031915"/>
              <a:gd name="connsiteX21-1797" fmla="*/ 2058326 w 8033654"/>
              <a:gd name="connsiteY21-1798" fmla="*/ 7031915 h 7031915"/>
              <a:gd name="connsiteX22-1799" fmla="*/ 2058326 w 8033654"/>
              <a:gd name="connsiteY22-1800" fmla="*/ 7031915 h 7031915"/>
              <a:gd name="connsiteX23-1801" fmla="*/ 2058286 w 8033654"/>
              <a:gd name="connsiteY23-1802" fmla="*/ 7031915 h 7031915"/>
              <a:gd name="connsiteX24-1803" fmla="*/ 1939655 w 8033654"/>
              <a:gd name="connsiteY24-1804" fmla="*/ 7019956 h 7031915"/>
              <a:gd name="connsiteX25-1805" fmla="*/ 1642007 w 8033654"/>
              <a:gd name="connsiteY25-1806" fmla="*/ 6859480 h 7031915"/>
              <a:gd name="connsiteX26-1807" fmla="*/ 1570173 w 8033654"/>
              <a:gd name="connsiteY26-1808" fmla="*/ 6772417 h 7031915"/>
              <a:gd name="connsiteX27-1809" fmla="*/ 1508795 w 8033654"/>
              <a:gd name="connsiteY27-1810" fmla="*/ 6649661 h 7031915"/>
              <a:gd name="connsiteX28-1811" fmla="*/ 1508794 w 8033654"/>
              <a:gd name="connsiteY28-1812" fmla="*/ 6649657 h 7031915"/>
              <a:gd name="connsiteX29-1813" fmla="*/ 115723 w 8033654"/>
              <a:gd name="connsiteY29-1814" fmla="*/ 3863519 h 7031915"/>
              <a:gd name="connsiteX30-1815" fmla="*/ 115722 w 8033654"/>
              <a:gd name="connsiteY30-1816" fmla="*/ 3863518 h 7031915"/>
              <a:gd name="connsiteX31-1817" fmla="*/ 29470 w 8033654"/>
              <a:gd name="connsiteY31-1818" fmla="*/ 3691014 h 7031915"/>
              <a:gd name="connsiteX32-1819" fmla="*/ 11962 w 8033654"/>
              <a:gd name="connsiteY32-1820" fmla="*/ 3634608 h 7031915"/>
              <a:gd name="connsiteX33-1821" fmla="*/ 0 w 8033654"/>
              <a:gd name="connsiteY33-1822" fmla="*/ 3515957 h 7031915"/>
              <a:gd name="connsiteX34-1823" fmla="*/ 11962 w 8033654"/>
              <a:gd name="connsiteY34-1824" fmla="*/ 3397306 h 7031915"/>
              <a:gd name="connsiteX35-1825" fmla="*/ 29470 w 8033654"/>
              <a:gd name="connsiteY35-1826" fmla="*/ 3340901 h 7031915"/>
              <a:gd name="connsiteX36-1827" fmla="*/ 115722 w 8033654"/>
              <a:gd name="connsiteY36-1828" fmla="*/ 3168396 h 7031915"/>
              <a:gd name="connsiteX37-1829" fmla="*/ 115723 w 8033654"/>
              <a:gd name="connsiteY37-1830" fmla="*/ 3168396 h 7031915"/>
              <a:gd name="connsiteX38-1831" fmla="*/ 1508796 w 8033654"/>
              <a:gd name="connsiteY38-1832" fmla="*/ 382255 h 7031915"/>
              <a:gd name="connsiteX39-1833" fmla="*/ 1570174 w 8033654"/>
              <a:gd name="connsiteY39-1834" fmla="*/ 259499 h 7031915"/>
              <a:gd name="connsiteX40-1835" fmla="*/ 1642008 w 8033654"/>
              <a:gd name="connsiteY40-1836" fmla="*/ 172435 h 7031915"/>
              <a:gd name="connsiteX41-1837" fmla="*/ 1939656 w 8033654"/>
              <a:gd name="connsiteY41-1838" fmla="*/ 11959 h 7031915"/>
              <a:gd name="connsiteX42-1839" fmla="*/ 2058287 w 8033654"/>
              <a:gd name="connsiteY42-1840" fmla="*/ 0 h 7031915"/>
              <a:gd name="connsiteX0-1841" fmla="*/ 2058287 w 8033654"/>
              <a:gd name="connsiteY0-1842" fmla="*/ 0 h 7031915"/>
              <a:gd name="connsiteX1-1843" fmla="*/ 2058326 w 8033654"/>
              <a:gd name="connsiteY1-1844" fmla="*/ 0 h 7031915"/>
              <a:gd name="connsiteX2-1845" fmla="*/ 5971699 w 8033654"/>
              <a:gd name="connsiteY2-1846" fmla="*/ 0 h 7031915"/>
              <a:gd name="connsiteX3-1847" fmla="*/ 5971700 w 8033654"/>
              <a:gd name="connsiteY3-1848" fmla="*/ 0 h 7031915"/>
              <a:gd name="connsiteX4-1849" fmla="*/ 5971740 w 8033654"/>
              <a:gd name="connsiteY4-1850" fmla="*/ 0 h 7031915"/>
              <a:gd name="connsiteX5-1851" fmla="*/ 6090371 w 8033654"/>
              <a:gd name="connsiteY5-1852" fmla="*/ 11959 h 7031915"/>
              <a:gd name="connsiteX6-1853" fmla="*/ 6357004 w 8033654"/>
              <a:gd name="connsiteY6-1854" fmla="*/ 143562 h 7031915"/>
              <a:gd name="connsiteX7-1855" fmla="*/ 6421756 w 8033654"/>
              <a:gd name="connsiteY7-1856" fmla="*/ 209878 h 7031915"/>
              <a:gd name="connsiteX8-1857" fmla="*/ 6426018 w 8033654"/>
              <a:gd name="connsiteY8-1858" fmla="*/ 214243 h 7031915"/>
              <a:gd name="connsiteX9-1859" fmla="*/ 7949332 w 8033654"/>
              <a:gd name="connsiteY9-1860" fmla="*/ 3216682 h 7031915"/>
              <a:gd name="connsiteX10-1861" fmla="*/ 7992299 w 8033654"/>
              <a:gd name="connsiteY10-1862" fmla="*/ 3302616 h 7031915"/>
              <a:gd name="connsiteX11-1863" fmla="*/ 8021693 w 8033654"/>
              <a:gd name="connsiteY11-1864" fmla="*/ 3397306 h 7031915"/>
              <a:gd name="connsiteX12-1865" fmla="*/ 8033654 w 8033654"/>
              <a:gd name="connsiteY12-1866" fmla="*/ 3515957 h 7031915"/>
              <a:gd name="connsiteX13-1867" fmla="*/ 8021693 w 8033654"/>
              <a:gd name="connsiteY13-1868" fmla="*/ 3634608 h 7031915"/>
              <a:gd name="connsiteX14-1869" fmla="*/ 7992299 w 8033654"/>
              <a:gd name="connsiteY14-1870" fmla="*/ 3729298 h 7031915"/>
              <a:gd name="connsiteX15-1871" fmla="*/ 7949332 w 8033654"/>
              <a:gd name="connsiteY15-1872" fmla="*/ 3815232 h 7031915"/>
              <a:gd name="connsiteX16-1873" fmla="*/ 6482456 w 8033654"/>
              <a:gd name="connsiteY16-1874" fmla="*/ 6736229 h 7031915"/>
              <a:gd name="connsiteX17-1875" fmla="*/ 6090371 w 8033654"/>
              <a:gd name="connsiteY17-1876" fmla="*/ 7019956 h 7031915"/>
              <a:gd name="connsiteX18-1877" fmla="*/ 5971740 w 8033654"/>
              <a:gd name="connsiteY18-1878" fmla="*/ 7031915 h 7031915"/>
              <a:gd name="connsiteX19-1879" fmla="*/ 5971700 w 8033654"/>
              <a:gd name="connsiteY19-1880" fmla="*/ 7031915 h 7031915"/>
              <a:gd name="connsiteX20-1881" fmla="*/ 2058326 w 8033654"/>
              <a:gd name="connsiteY20-1882" fmla="*/ 7031915 h 7031915"/>
              <a:gd name="connsiteX21-1883" fmla="*/ 2058326 w 8033654"/>
              <a:gd name="connsiteY21-1884" fmla="*/ 7031915 h 7031915"/>
              <a:gd name="connsiteX22-1885" fmla="*/ 2058286 w 8033654"/>
              <a:gd name="connsiteY22-1886" fmla="*/ 7031915 h 7031915"/>
              <a:gd name="connsiteX23-1887" fmla="*/ 1939655 w 8033654"/>
              <a:gd name="connsiteY23-1888" fmla="*/ 7019956 h 7031915"/>
              <a:gd name="connsiteX24-1889" fmla="*/ 1642007 w 8033654"/>
              <a:gd name="connsiteY24-1890" fmla="*/ 6859480 h 7031915"/>
              <a:gd name="connsiteX25-1891" fmla="*/ 1570173 w 8033654"/>
              <a:gd name="connsiteY25-1892" fmla="*/ 6772417 h 7031915"/>
              <a:gd name="connsiteX26-1893" fmla="*/ 1508795 w 8033654"/>
              <a:gd name="connsiteY26-1894" fmla="*/ 6649661 h 7031915"/>
              <a:gd name="connsiteX27-1895" fmla="*/ 1508794 w 8033654"/>
              <a:gd name="connsiteY27-1896" fmla="*/ 6649657 h 7031915"/>
              <a:gd name="connsiteX28-1897" fmla="*/ 115723 w 8033654"/>
              <a:gd name="connsiteY28-1898" fmla="*/ 3863519 h 7031915"/>
              <a:gd name="connsiteX29-1899" fmla="*/ 115722 w 8033654"/>
              <a:gd name="connsiteY29-1900" fmla="*/ 3863518 h 7031915"/>
              <a:gd name="connsiteX30-1901" fmla="*/ 29470 w 8033654"/>
              <a:gd name="connsiteY30-1902" fmla="*/ 3691014 h 7031915"/>
              <a:gd name="connsiteX31-1903" fmla="*/ 11962 w 8033654"/>
              <a:gd name="connsiteY31-1904" fmla="*/ 3634608 h 7031915"/>
              <a:gd name="connsiteX32-1905" fmla="*/ 0 w 8033654"/>
              <a:gd name="connsiteY32-1906" fmla="*/ 3515957 h 7031915"/>
              <a:gd name="connsiteX33-1907" fmla="*/ 11962 w 8033654"/>
              <a:gd name="connsiteY33-1908" fmla="*/ 3397306 h 7031915"/>
              <a:gd name="connsiteX34-1909" fmla="*/ 29470 w 8033654"/>
              <a:gd name="connsiteY34-1910" fmla="*/ 3340901 h 7031915"/>
              <a:gd name="connsiteX35-1911" fmla="*/ 115722 w 8033654"/>
              <a:gd name="connsiteY35-1912" fmla="*/ 3168396 h 7031915"/>
              <a:gd name="connsiteX36-1913" fmla="*/ 115723 w 8033654"/>
              <a:gd name="connsiteY36-1914" fmla="*/ 3168396 h 7031915"/>
              <a:gd name="connsiteX37-1915" fmla="*/ 1508796 w 8033654"/>
              <a:gd name="connsiteY37-1916" fmla="*/ 382255 h 7031915"/>
              <a:gd name="connsiteX38-1917" fmla="*/ 1570174 w 8033654"/>
              <a:gd name="connsiteY38-1918" fmla="*/ 259499 h 7031915"/>
              <a:gd name="connsiteX39-1919" fmla="*/ 1642008 w 8033654"/>
              <a:gd name="connsiteY39-1920" fmla="*/ 172435 h 7031915"/>
              <a:gd name="connsiteX40-1921" fmla="*/ 1939656 w 8033654"/>
              <a:gd name="connsiteY40-1922" fmla="*/ 11959 h 7031915"/>
              <a:gd name="connsiteX41-1923" fmla="*/ 2058287 w 8033654"/>
              <a:gd name="connsiteY41-1924" fmla="*/ 0 h 70319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Lst>
            <a:rect l="l" t="t" r="r" b="b"/>
            <a:pathLst>
              <a:path w="8033654" h="7031915">
                <a:moveTo>
                  <a:pt x="2058287" y="0"/>
                </a:moveTo>
                <a:lnTo>
                  <a:pt x="2058326" y="0"/>
                </a:lnTo>
                <a:lnTo>
                  <a:pt x="5971699" y="0"/>
                </a:lnTo>
                <a:lnTo>
                  <a:pt x="5971700" y="0"/>
                </a:lnTo>
                <a:lnTo>
                  <a:pt x="5971740" y="0"/>
                </a:lnTo>
                <a:lnTo>
                  <a:pt x="6090371" y="11959"/>
                </a:lnTo>
                <a:cubicBezTo>
                  <a:pt x="6190975" y="32545"/>
                  <a:pt x="6282232" y="78792"/>
                  <a:pt x="6357004" y="143562"/>
                </a:cubicBezTo>
                <a:lnTo>
                  <a:pt x="6421756" y="209878"/>
                </a:lnTo>
                <a:lnTo>
                  <a:pt x="6426018" y="214243"/>
                </a:lnTo>
                <a:lnTo>
                  <a:pt x="7949332" y="3216682"/>
                </a:lnTo>
                <a:lnTo>
                  <a:pt x="7992299" y="3302616"/>
                </a:lnTo>
                <a:lnTo>
                  <a:pt x="8021693" y="3397306"/>
                </a:lnTo>
                <a:cubicBezTo>
                  <a:pt x="8029535" y="3435632"/>
                  <a:pt x="8033654" y="3475313"/>
                  <a:pt x="8033654" y="3515957"/>
                </a:cubicBezTo>
                <a:cubicBezTo>
                  <a:pt x="8033654" y="3556601"/>
                  <a:pt x="8029535" y="3596283"/>
                  <a:pt x="8021693" y="3634608"/>
                </a:cubicBezTo>
                <a:lnTo>
                  <a:pt x="7992299" y="3729298"/>
                </a:lnTo>
                <a:lnTo>
                  <a:pt x="7949332" y="3815232"/>
                </a:lnTo>
                <a:lnTo>
                  <a:pt x="6482456" y="6736229"/>
                </a:lnTo>
                <a:cubicBezTo>
                  <a:pt x="6399753" y="6880056"/>
                  <a:pt x="6258044" y="6985646"/>
                  <a:pt x="6090371" y="7019956"/>
                </a:cubicBezTo>
                <a:lnTo>
                  <a:pt x="5971740" y="7031915"/>
                </a:lnTo>
                <a:lnTo>
                  <a:pt x="5971700" y="7031915"/>
                </a:lnTo>
                <a:lnTo>
                  <a:pt x="2058326" y="7031915"/>
                </a:lnTo>
                <a:lnTo>
                  <a:pt x="2058326" y="7031915"/>
                </a:lnTo>
                <a:lnTo>
                  <a:pt x="2058286" y="7031915"/>
                </a:lnTo>
                <a:lnTo>
                  <a:pt x="1939655" y="7019956"/>
                </a:lnTo>
                <a:cubicBezTo>
                  <a:pt x="1824680" y="6996429"/>
                  <a:pt x="1721912" y="6939386"/>
                  <a:pt x="1642007" y="6859480"/>
                </a:cubicBezTo>
                <a:lnTo>
                  <a:pt x="1570173" y="6772417"/>
                </a:lnTo>
                <a:lnTo>
                  <a:pt x="1508795" y="6649661"/>
                </a:lnTo>
                <a:cubicBezTo>
                  <a:pt x="1508795" y="6649660"/>
                  <a:pt x="1508794" y="6649658"/>
                  <a:pt x="1508794" y="6649657"/>
                </a:cubicBezTo>
                <a:lnTo>
                  <a:pt x="115723" y="3863519"/>
                </a:lnTo>
                <a:lnTo>
                  <a:pt x="115722" y="3863518"/>
                </a:lnTo>
                <a:lnTo>
                  <a:pt x="29470" y="3691014"/>
                </a:lnTo>
                <a:lnTo>
                  <a:pt x="11962" y="3634608"/>
                </a:lnTo>
                <a:cubicBezTo>
                  <a:pt x="4119" y="3596283"/>
                  <a:pt x="0" y="3556601"/>
                  <a:pt x="0" y="3515957"/>
                </a:cubicBezTo>
                <a:cubicBezTo>
                  <a:pt x="0" y="3475313"/>
                  <a:pt x="4119" y="3435632"/>
                  <a:pt x="11962" y="3397306"/>
                </a:cubicBezTo>
                <a:lnTo>
                  <a:pt x="29470" y="3340901"/>
                </a:lnTo>
                <a:lnTo>
                  <a:pt x="115722" y="3168396"/>
                </a:lnTo>
                <a:lnTo>
                  <a:pt x="115723" y="3168396"/>
                </a:lnTo>
                <a:lnTo>
                  <a:pt x="1508796" y="382255"/>
                </a:lnTo>
                <a:lnTo>
                  <a:pt x="1570174" y="259499"/>
                </a:lnTo>
                <a:lnTo>
                  <a:pt x="1642008" y="172435"/>
                </a:lnTo>
                <a:cubicBezTo>
                  <a:pt x="1721913" y="92530"/>
                  <a:pt x="1824680" y="35486"/>
                  <a:pt x="1939656" y="11959"/>
                </a:cubicBezTo>
                <a:lnTo>
                  <a:pt x="2058287" y="0"/>
                </a:lnTo>
                <a:close/>
              </a:path>
            </a:pathLst>
          </a:custGeom>
          <a:noFill/>
          <a:ln w="38100">
            <a:solidFill>
              <a:srgbClr val="333F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0" name="任意多边形: 形状 9"/>
          <p:cNvSpPr/>
          <p:nvPr/>
        </p:nvSpPr>
        <p:spPr>
          <a:xfrm rot="16200000">
            <a:off x="3608638" y="2901227"/>
            <a:ext cx="2472192" cy="2163924"/>
          </a:xfrm>
          <a:custGeom>
            <a:avLst/>
            <a:gdLst>
              <a:gd name="connsiteX0" fmla="*/ 6552162 w 8033654"/>
              <a:gd name="connsiteY0" fmla="*/ 494730 h 7031915"/>
              <a:gd name="connsiteX1" fmla="*/ 6555365 w 8033654"/>
              <a:gd name="connsiteY1" fmla="*/ 531027 h 7031915"/>
              <a:gd name="connsiteX2" fmla="*/ 6556798 w 8033654"/>
              <a:gd name="connsiteY2" fmla="*/ 533489 h 7031915"/>
              <a:gd name="connsiteX3" fmla="*/ 6555247 w 8033654"/>
              <a:gd name="connsiteY3" fmla="*/ 510071 h 7031915"/>
              <a:gd name="connsiteX4" fmla="*/ 6529086 w 8033654"/>
              <a:gd name="connsiteY4" fmla="*/ 402424 h 7031915"/>
              <a:gd name="connsiteX5" fmla="*/ 6546753 w 8033654"/>
              <a:gd name="connsiteY5" fmla="*/ 467828 h 7031915"/>
              <a:gd name="connsiteX6" fmla="*/ 6540064 w 8033654"/>
              <a:gd name="connsiteY6" fmla="*/ 434562 h 7031915"/>
              <a:gd name="connsiteX7" fmla="*/ 6482461 w 8033654"/>
              <a:gd name="connsiteY7" fmla="*/ 295697 h 7031915"/>
              <a:gd name="connsiteX8" fmla="*/ 6520430 w 8033654"/>
              <a:gd name="connsiteY8" fmla="*/ 377086 h 7031915"/>
              <a:gd name="connsiteX9" fmla="*/ 6515577 w 8033654"/>
              <a:gd name="connsiteY9" fmla="*/ 362878 h 7031915"/>
              <a:gd name="connsiteX10" fmla="*/ 2058287 w 8033654"/>
              <a:gd name="connsiteY10" fmla="*/ 0 h 7031915"/>
              <a:gd name="connsiteX11" fmla="*/ 2058326 w 8033654"/>
              <a:gd name="connsiteY11" fmla="*/ 0 h 7031915"/>
              <a:gd name="connsiteX12" fmla="*/ 5971699 w 8033654"/>
              <a:gd name="connsiteY12" fmla="*/ 0 h 7031915"/>
              <a:gd name="connsiteX13" fmla="*/ 5971700 w 8033654"/>
              <a:gd name="connsiteY13" fmla="*/ 0 h 7031915"/>
              <a:gd name="connsiteX14" fmla="*/ 5971740 w 8033654"/>
              <a:gd name="connsiteY14" fmla="*/ 0 h 7031915"/>
              <a:gd name="connsiteX15" fmla="*/ 6090371 w 8033654"/>
              <a:gd name="connsiteY15" fmla="*/ 11959 h 7031915"/>
              <a:gd name="connsiteX16" fmla="*/ 6357004 w 8033654"/>
              <a:gd name="connsiteY16" fmla="*/ 143562 h 7031915"/>
              <a:gd name="connsiteX17" fmla="*/ 6421756 w 8033654"/>
              <a:gd name="connsiteY17" fmla="*/ 209878 h 7031915"/>
              <a:gd name="connsiteX18" fmla="*/ 6426018 w 8033654"/>
              <a:gd name="connsiteY18" fmla="*/ 214243 h 7031915"/>
              <a:gd name="connsiteX19" fmla="*/ 6463356 w 8033654"/>
              <a:gd name="connsiteY19" fmla="*/ 268125 h 7031915"/>
              <a:gd name="connsiteX20" fmla="*/ 6480094 w 8033654"/>
              <a:gd name="connsiteY20" fmla="*/ 292278 h 7031915"/>
              <a:gd name="connsiteX21" fmla="*/ 6490605 w 8033654"/>
              <a:gd name="connsiteY21" fmla="*/ 298322 h 7031915"/>
              <a:gd name="connsiteX22" fmla="*/ 7949332 w 8033654"/>
              <a:gd name="connsiteY22" fmla="*/ 3216682 h 7031915"/>
              <a:gd name="connsiteX23" fmla="*/ 7992299 w 8033654"/>
              <a:gd name="connsiteY23" fmla="*/ 3302616 h 7031915"/>
              <a:gd name="connsiteX24" fmla="*/ 8021693 w 8033654"/>
              <a:gd name="connsiteY24" fmla="*/ 3397306 h 7031915"/>
              <a:gd name="connsiteX25" fmla="*/ 8033654 w 8033654"/>
              <a:gd name="connsiteY25" fmla="*/ 3515957 h 7031915"/>
              <a:gd name="connsiteX26" fmla="*/ 8021693 w 8033654"/>
              <a:gd name="connsiteY26" fmla="*/ 3634608 h 7031915"/>
              <a:gd name="connsiteX27" fmla="*/ 7992299 w 8033654"/>
              <a:gd name="connsiteY27" fmla="*/ 3729298 h 7031915"/>
              <a:gd name="connsiteX28" fmla="*/ 7949332 w 8033654"/>
              <a:gd name="connsiteY28" fmla="*/ 3815232 h 7031915"/>
              <a:gd name="connsiteX29" fmla="*/ 6535055 w 8033654"/>
              <a:gd name="connsiteY29" fmla="*/ 6638796 h 7031915"/>
              <a:gd name="connsiteX30" fmla="*/ 6524461 w 8033654"/>
              <a:gd name="connsiteY30" fmla="*/ 6646190 h 7031915"/>
              <a:gd name="connsiteX31" fmla="*/ 6482456 w 8033654"/>
              <a:gd name="connsiteY31" fmla="*/ 6736229 h 7031915"/>
              <a:gd name="connsiteX32" fmla="*/ 6090371 w 8033654"/>
              <a:gd name="connsiteY32" fmla="*/ 7019956 h 7031915"/>
              <a:gd name="connsiteX33" fmla="*/ 5971740 w 8033654"/>
              <a:gd name="connsiteY33" fmla="*/ 7031915 h 7031915"/>
              <a:gd name="connsiteX34" fmla="*/ 5971700 w 8033654"/>
              <a:gd name="connsiteY34" fmla="*/ 7031915 h 7031915"/>
              <a:gd name="connsiteX35" fmla="*/ 2058326 w 8033654"/>
              <a:gd name="connsiteY35" fmla="*/ 7031915 h 7031915"/>
              <a:gd name="connsiteX36" fmla="*/ 2176958 w 8033654"/>
              <a:gd name="connsiteY36" fmla="*/ 7019956 h 7031915"/>
              <a:gd name="connsiteX37" fmla="*/ 2363588 w 8033654"/>
              <a:gd name="connsiteY37" fmla="*/ 6946684 h 7031915"/>
              <a:gd name="connsiteX38" fmla="*/ 2418335 w 8033654"/>
              <a:gd name="connsiteY38" fmla="*/ 6906767 h 7031915"/>
              <a:gd name="connsiteX39" fmla="*/ 2418334 w 8033654"/>
              <a:gd name="connsiteY39" fmla="*/ 6906767 h 7031915"/>
              <a:gd name="connsiteX40" fmla="*/ 2363588 w 8033654"/>
              <a:gd name="connsiteY40" fmla="*/ 6946684 h 7031915"/>
              <a:gd name="connsiteX41" fmla="*/ 2176957 w 8033654"/>
              <a:gd name="connsiteY41" fmla="*/ 7019956 h 7031915"/>
              <a:gd name="connsiteX42" fmla="*/ 2058326 w 8033654"/>
              <a:gd name="connsiteY42" fmla="*/ 7031915 h 7031915"/>
              <a:gd name="connsiteX43" fmla="*/ 2058286 w 8033654"/>
              <a:gd name="connsiteY43" fmla="*/ 7031915 h 7031915"/>
              <a:gd name="connsiteX44" fmla="*/ 1939655 w 8033654"/>
              <a:gd name="connsiteY44" fmla="*/ 7019956 h 7031915"/>
              <a:gd name="connsiteX45" fmla="*/ 1642007 w 8033654"/>
              <a:gd name="connsiteY45" fmla="*/ 6859480 h 7031915"/>
              <a:gd name="connsiteX46" fmla="*/ 1570173 w 8033654"/>
              <a:gd name="connsiteY46" fmla="*/ 6772417 h 7031915"/>
              <a:gd name="connsiteX47" fmla="*/ 1508795 w 8033654"/>
              <a:gd name="connsiteY47" fmla="*/ 6649661 h 7031915"/>
              <a:gd name="connsiteX48" fmla="*/ 1508794 w 8033654"/>
              <a:gd name="connsiteY48" fmla="*/ 6649657 h 7031915"/>
              <a:gd name="connsiteX49" fmla="*/ 115723 w 8033654"/>
              <a:gd name="connsiteY49" fmla="*/ 3863519 h 7031915"/>
              <a:gd name="connsiteX50" fmla="*/ 115722 w 8033654"/>
              <a:gd name="connsiteY50" fmla="*/ 3863518 h 7031915"/>
              <a:gd name="connsiteX51" fmla="*/ 29470 w 8033654"/>
              <a:gd name="connsiteY51" fmla="*/ 3691014 h 7031915"/>
              <a:gd name="connsiteX52" fmla="*/ 11962 w 8033654"/>
              <a:gd name="connsiteY52" fmla="*/ 3634608 h 7031915"/>
              <a:gd name="connsiteX53" fmla="*/ 0 w 8033654"/>
              <a:gd name="connsiteY53" fmla="*/ 3515957 h 7031915"/>
              <a:gd name="connsiteX54" fmla="*/ 11962 w 8033654"/>
              <a:gd name="connsiteY54" fmla="*/ 3397306 h 7031915"/>
              <a:gd name="connsiteX55" fmla="*/ 29470 w 8033654"/>
              <a:gd name="connsiteY55" fmla="*/ 3340901 h 7031915"/>
              <a:gd name="connsiteX56" fmla="*/ 115722 w 8033654"/>
              <a:gd name="connsiteY56" fmla="*/ 3168396 h 7031915"/>
              <a:gd name="connsiteX57" fmla="*/ 115723 w 8033654"/>
              <a:gd name="connsiteY57" fmla="*/ 3168396 h 7031915"/>
              <a:gd name="connsiteX58" fmla="*/ 1508796 w 8033654"/>
              <a:gd name="connsiteY58" fmla="*/ 382255 h 7031915"/>
              <a:gd name="connsiteX59" fmla="*/ 1570174 w 8033654"/>
              <a:gd name="connsiteY59" fmla="*/ 259499 h 7031915"/>
              <a:gd name="connsiteX60" fmla="*/ 1642008 w 8033654"/>
              <a:gd name="connsiteY60" fmla="*/ 172435 h 7031915"/>
              <a:gd name="connsiteX61" fmla="*/ 1939656 w 8033654"/>
              <a:gd name="connsiteY61" fmla="*/ 11959 h 7031915"/>
              <a:gd name="connsiteX0-1" fmla="*/ 6552162 w 8033654"/>
              <a:gd name="connsiteY0-2" fmla="*/ 494730 h 7031915"/>
              <a:gd name="connsiteX1-3" fmla="*/ 6555365 w 8033654"/>
              <a:gd name="connsiteY1-4" fmla="*/ 531027 h 7031915"/>
              <a:gd name="connsiteX2-5" fmla="*/ 6556798 w 8033654"/>
              <a:gd name="connsiteY2-6" fmla="*/ 533489 h 7031915"/>
              <a:gd name="connsiteX3-7" fmla="*/ 6555247 w 8033654"/>
              <a:gd name="connsiteY3-8" fmla="*/ 510071 h 7031915"/>
              <a:gd name="connsiteX4-9" fmla="*/ 6552162 w 8033654"/>
              <a:gd name="connsiteY4-10" fmla="*/ 494730 h 7031915"/>
              <a:gd name="connsiteX5-11" fmla="*/ 6529086 w 8033654"/>
              <a:gd name="connsiteY5-12" fmla="*/ 402424 h 7031915"/>
              <a:gd name="connsiteX6-13" fmla="*/ 6546753 w 8033654"/>
              <a:gd name="connsiteY6-14" fmla="*/ 467828 h 7031915"/>
              <a:gd name="connsiteX7-15" fmla="*/ 6540064 w 8033654"/>
              <a:gd name="connsiteY7-16" fmla="*/ 434562 h 7031915"/>
              <a:gd name="connsiteX8-17" fmla="*/ 6529086 w 8033654"/>
              <a:gd name="connsiteY8-18" fmla="*/ 402424 h 7031915"/>
              <a:gd name="connsiteX9-19" fmla="*/ 6482461 w 8033654"/>
              <a:gd name="connsiteY9-20" fmla="*/ 295697 h 7031915"/>
              <a:gd name="connsiteX10-21" fmla="*/ 6520430 w 8033654"/>
              <a:gd name="connsiteY10-22" fmla="*/ 377086 h 7031915"/>
              <a:gd name="connsiteX11-23" fmla="*/ 6515577 w 8033654"/>
              <a:gd name="connsiteY11-24" fmla="*/ 362878 h 7031915"/>
              <a:gd name="connsiteX12-25" fmla="*/ 6482461 w 8033654"/>
              <a:gd name="connsiteY12-26" fmla="*/ 295697 h 7031915"/>
              <a:gd name="connsiteX13-27" fmla="*/ 2058287 w 8033654"/>
              <a:gd name="connsiteY13-28" fmla="*/ 0 h 7031915"/>
              <a:gd name="connsiteX14-29" fmla="*/ 2058326 w 8033654"/>
              <a:gd name="connsiteY14-30" fmla="*/ 0 h 7031915"/>
              <a:gd name="connsiteX15-31" fmla="*/ 5971699 w 8033654"/>
              <a:gd name="connsiteY15-32" fmla="*/ 0 h 7031915"/>
              <a:gd name="connsiteX16-33" fmla="*/ 5971700 w 8033654"/>
              <a:gd name="connsiteY16-34" fmla="*/ 0 h 7031915"/>
              <a:gd name="connsiteX17-35" fmla="*/ 5971740 w 8033654"/>
              <a:gd name="connsiteY17-36" fmla="*/ 0 h 7031915"/>
              <a:gd name="connsiteX18-37" fmla="*/ 6090371 w 8033654"/>
              <a:gd name="connsiteY18-38" fmla="*/ 11959 h 7031915"/>
              <a:gd name="connsiteX19-39" fmla="*/ 6357004 w 8033654"/>
              <a:gd name="connsiteY19-40" fmla="*/ 143562 h 7031915"/>
              <a:gd name="connsiteX20-41" fmla="*/ 6421756 w 8033654"/>
              <a:gd name="connsiteY20-42" fmla="*/ 209878 h 7031915"/>
              <a:gd name="connsiteX21-43" fmla="*/ 6426018 w 8033654"/>
              <a:gd name="connsiteY21-44" fmla="*/ 214243 h 7031915"/>
              <a:gd name="connsiteX22-45" fmla="*/ 6463356 w 8033654"/>
              <a:gd name="connsiteY22-46" fmla="*/ 268125 h 7031915"/>
              <a:gd name="connsiteX23-47" fmla="*/ 6480094 w 8033654"/>
              <a:gd name="connsiteY23-48" fmla="*/ 292278 h 7031915"/>
              <a:gd name="connsiteX24-49" fmla="*/ 6490605 w 8033654"/>
              <a:gd name="connsiteY24-50" fmla="*/ 298322 h 7031915"/>
              <a:gd name="connsiteX25-51" fmla="*/ 7949332 w 8033654"/>
              <a:gd name="connsiteY25-52" fmla="*/ 3216682 h 7031915"/>
              <a:gd name="connsiteX26-53" fmla="*/ 7992299 w 8033654"/>
              <a:gd name="connsiteY26-54" fmla="*/ 3302616 h 7031915"/>
              <a:gd name="connsiteX27-55" fmla="*/ 8021693 w 8033654"/>
              <a:gd name="connsiteY27-56" fmla="*/ 3397306 h 7031915"/>
              <a:gd name="connsiteX28-57" fmla="*/ 8033654 w 8033654"/>
              <a:gd name="connsiteY28-58" fmla="*/ 3515957 h 7031915"/>
              <a:gd name="connsiteX29-59" fmla="*/ 8021693 w 8033654"/>
              <a:gd name="connsiteY29-60" fmla="*/ 3634608 h 7031915"/>
              <a:gd name="connsiteX30-61" fmla="*/ 7992299 w 8033654"/>
              <a:gd name="connsiteY30-62" fmla="*/ 3729298 h 7031915"/>
              <a:gd name="connsiteX31-63" fmla="*/ 7949332 w 8033654"/>
              <a:gd name="connsiteY31-64" fmla="*/ 3815232 h 7031915"/>
              <a:gd name="connsiteX32-65" fmla="*/ 6535055 w 8033654"/>
              <a:gd name="connsiteY32-66" fmla="*/ 6638796 h 7031915"/>
              <a:gd name="connsiteX33-67" fmla="*/ 6524461 w 8033654"/>
              <a:gd name="connsiteY33-68" fmla="*/ 6646190 h 7031915"/>
              <a:gd name="connsiteX34-69" fmla="*/ 6482456 w 8033654"/>
              <a:gd name="connsiteY34-70" fmla="*/ 6736229 h 7031915"/>
              <a:gd name="connsiteX35-71" fmla="*/ 6090371 w 8033654"/>
              <a:gd name="connsiteY35-72" fmla="*/ 7019956 h 7031915"/>
              <a:gd name="connsiteX36-73" fmla="*/ 5971740 w 8033654"/>
              <a:gd name="connsiteY36-74" fmla="*/ 7031915 h 7031915"/>
              <a:gd name="connsiteX37-75" fmla="*/ 5971700 w 8033654"/>
              <a:gd name="connsiteY37-76" fmla="*/ 7031915 h 7031915"/>
              <a:gd name="connsiteX38-77" fmla="*/ 2058326 w 8033654"/>
              <a:gd name="connsiteY38-78" fmla="*/ 7031915 h 7031915"/>
              <a:gd name="connsiteX39-79" fmla="*/ 2176958 w 8033654"/>
              <a:gd name="connsiteY39-80" fmla="*/ 7019956 h 7031915"/>
              <a:gd name="connsiteX40-81" fmla="*/ 2363588 w 8033654"/>
              <a:gd name="connsiteY40-82" fmla="*/ 6946684 h 7031915"/>
              <a:gd name="connsiteX41-83" fmla="*/ 2418335 w 8033654"/>
              <a:gd name="connsiteY41-84" fmla="*/ 6906767 h 7031915"/>
              <a:gd name="connsiteX42-85" fmla="*/ 2418334 w 8033654"/>
              <a:gd name="connsiteY42-86" fmla="*/ 6906767 h 7031915"/>
              <a:gd name="connsiteX43-87" fmla="*/ 2176957 w 8033654"/>
              <a:gd name="connsiteY43-88" fmla="*/ 7019956 h 7031915"/>
              <a:gd name="connsiteX44-89" fmla="*/ 2058326 w 8033654"/>
              <a:gd name="connsiteY44-90" fmla="*/ 7031915 h 7031915"/>
              <a:gd name="connsiteX45-91" fmla="*/ 2058286 w 8033654"/>
              <a:gd name="connsiteY45-92" fmla="*/ 7031915 h 7031915"/>
              <a:gd name="connsiteX46-93" fmla="*/ 1939655 w 8033654"/>
              <a:gd name="connsiteY46-94" fmla="*/ 7019956 h 7031915"/>
              <a:gd name="connsiteX47-95" fmla="*/ 1642007 w 8033654"/>
              <a:gd name="connsiteY47-96" fmla="*/ 6859480 h 7031915"/>
              <a:gd name="connsiteX48-97" fmla="*/ 1570173 w 8033654"/>
              <a:gd name="connsiteY48-98" fmla="*/ 6772417 h 7031915"/>
              <a:gd name="connsiteX49-99" fmla="*/ 1508795 w 8033654"/>
              <a:gd name="connsiteY49-100" fmla="*/ 6649661 h 7031915"/>
              <a:gd name="connsiteX50-101" fmla="*/ 1508794 w 8033654"/>
              <a:gd name="connsiteY50-102" fmla="*/ 6649657 h 7031915"/>
              <a:gd name="connsiteX51-103" fmla="*/ 115723 w 8033654"/>
              <a:gd name="connsiteY51-104" fmla="*/ 3863519 h 7031915"/>
              <a:gd name="connsiteX52-105" fmla="*/ 115722 w 8033654"/>
              <a:gd name="connsiteY52-106" fmla="*/ 3863518 h 7031915"/>
              <a:gd name="connsiteX53-107" fmla="*/ 29470 w 8033654"/>
              <a:gd name="connsiteY53-108" fmla="*/ 3691014 h 7031915"/>
              <a:gd name="connsiteX54-109" fmla="*/ 11962 w 8033654"/>
              <a:gd name="connsiteY54-110" fmla="*/ 3634608 h 7031915"/>
              <a:gd name="connsiteX55-111" fmla="*/ 0 w 8033654"/>
              <a:gd name="connsiteY55-112" fmla="*/ 3515957 h 7031915"/>
              <a:gd name="connsiteX56-113" fmla="*/ 11962 w 8033654"/>
              <a:gd name="connsiteY56-114" fmla="*/ 3397306 h 7031915"/>
              <a:gd name="connsiteX57-115" fmla="*/ 29470 w 8033654"/>
              <a:gd name="connsiteY57-116" fmla="*/ 3340901 h 7031915"/>
              <a:gd name="connsiteX58-117" fmla="*/ 115722 w 8033654"/>
              <a:gd name="connsiteY58-118" fmla="*/ 3168396 h 7031915"/>
              <a:gd name="connsiteX59-119" fmla="*/ 115723 w 8033654"/>
              <a:gd name="connsiteY59-120" fmla="*/ 3168396 h 7031915"/>
              <a:gd name="connsiteX60-121" fmla="*/ 1508796 w 8033654"/>
              <a:gd name="connsiteY60-122" fmla="*/ 382255 h 7031915"/>
              <a:gd name="connsiteX61-123" fmla="*/ 1570174 w 8033654"/>
              <a:gd name="connsiteY61-124" fmla="*/ 259499 h 7031915"/>
              <a:gd name="connsiteX62" fmla="*/ 1642008 w 8033654"/>
              <a:gd name="connsiteY62" fmla="*/ 172435 h 7031915"/>
              <a:gd name="connsiteX63" fmla="*/ 1939656 w 8033654"/>
              <a:gd name="connsiteY63" fmla="*/ 11959 h 7031915"/>
              <a:gd name="connsiteX64" fmla="*/ 2058287 w 8033654"/>
              <a:gd name="connsiteY64" fmla="*/ 0 h 7031915"/>
              <a:gd name="connsiteX0-125" fmla="*/ 6552162 w 8033654"/>
              <a:gd name="connsiteY0-126" fmla="*/ 494730 h 7031915"/>
              <a:gd name="connsiteX1-127" fmla="*/ 6555365 w 8033654"/>
              <a:gd name="connsiteY1-128" fmla="*/ 531027 h 7031915"/>
              <a:gd name="connsiteX2-129" fmla="*/ 6556798 w 8033654"/>
              <a:gd name="connsiteY2-130" fmla="*/ 533489 h 7031915"/>
              <a:gd name="connsiteX3-131" fmla="*/ 6555247 w 8033654"/>
              <a:gd name="connsiteY3-132" fmla="*/ 510071 h 7031915"/>
              <a:gd name="connsiteX4-133" fmla="*/ 6552162 w 8033654"/>
              <a:gd name="connsiteY4-134" fmla="*/ 494730 h 7031915"/>
              <a:gd name="connsiteX5-135" fmla="*/ 6529086 w 8033654"/>
              <a:gd name="connsiteY5-136" fmla="*/ 402424 h 7031915"/>
              <a:gd name="connsiteX6-137" fmla="*/ 6546753 w 8033654"/>
              <a:gd name="connsiteY6-138" fmla="*/ 467828 h 7031915"/>
              <a:gd name="connsiteX7-139" fmla="*/ 6540064 w 8033654"/>
              <a:gd name="connsiteY7-140" fmla="*/ 434562 h 7031915"/>
              <a:gd name="connsiteX8-141" fmla="*/ 6529086 w 8033654"/>
              <a:gd name="connsiteY8-142" fmla="*/ 402424 h 7031915"/>
              <a:gd name="connsiteX9-143" fmla="*/ 6482461 w 8033654"/>
              <a:gd name="connsiteY9-144" fmla="*/ 295697 h 7031915"/>
              <a:gd name="connsiteX10-145" fmla="*/ 6520430 w 8033654"/>
              <a:gd name="connsiteY10-146" fmla="*/ 377086 h 7031915"/>
              <a:gd name="connsiteX11-147" fmla="*/ 6515577 w 8033654"/>
              <a:gd name="connsiteY11-148" fmla="*/ 362878 h 7031915"/>
              <a:gd name="connsiteX12-149" fmla="*/ 6482461 w 8033654"/>
              <a:gd name="connsiteY12-150" fmla="*/ 295697 h 7031915"/>
              <a:gd name="connsiteX13-151" fmla="*/ 2058287 w 8033654"/>
              <a:gd name="connsiteY13-152" fmla="*/ 0 h 7031915"/>
              <a:gd name="connsiteX14-153" fmla="*/ 2058326 w 8033654"/>
              <a:gd name="connsiteY14-154" fmla="*/ 0 h 7031915"/>
              <a:gd name="connsiteX15-155" fmla="*/ 5971699 w 8033654"/>
              <a:gd name="connsiteY15-156" fmla="*/ 0 h 7031915"/>
              <a:gd name="connsiteX16-157" fmla="*/ 5971700 w 8033654"/>
              <a:gd name="connsiteY16-158" fmla="*/ 0 h 7031915"/>
              <a:gd name="connsiteX17-159" fmla="*/ 5971740 w 8033654"/>
              <a:gd name="connsiteY17-160" fmla="*/ 0 h 7031915"/>
              <a:gd name="connsiteX18-161" fmla="*/ 6090371 w 8033654"/>
              <a:gd name="connsiteY18-162" fmla="*/ 11959 h 7031915"/>
              <a:gd name="connsiteX19-163" fmla="*/ 6357004 w 8033654"/>
              <a:gd name="connsiteY19-164" fmla="*/ 143562 h 7031915"/>
              <a:gd name="connsiteX20-165" fmla="*/ 6421756 w 8033654"/>
              <a:gd name="connsiteY20-166" fmla="*/ 209878 h 7031915"/>
              <a:gd name="connsiteX21-167" fmla="*/ 6426018 w 8033654"/>
              <a:gd name="connsiteY21-168" fmla="*/ 214243 h 7031915"/>
              <a:gd name="connsiteX22-169" fmla="*/ 6463356 w 8033654"/>
              <a:gd name="connsiteY22-170" fmla="*/ 268125 h 7031915"/>
              <a:gd name="connsiteX23-171" fmla="*/ 6480094 w 8033654"/>
              <a:gd name="connsiteY23-172" fmla="*/ 292278 h 7031915"/>
              <a:gd name="connsiteX24-173" fmla="*/ 6490605 w 8033654"/>
              <a:gd name="connsiteY24-174" fmla="*/ 298322 h 7031915"/>
              <a:gd name="connsiteX25-175" fmla="*/ 7949332 w 8033654"/>
              <a:gd name="connsiteY25-176" fmla="*/ 3216682 h 7031915"/>
              <a:gd name="connsiteX26-177" fmla="*/ 7992299 w 8033654"/>
              <a:gd name="connsiteY26-178" fmla="*/ 3302616 h 7031915"/>
              <a:gd name="connsiteX27-179" fmla="*/ 8021693 w 8033654"/>
              <a:gd name="connsiteY27-180" fmla="*/ 3397306 h 7031915"/>
              <a:gd name="connsiteX28-181" fmla="*/ 8033654 w 8033654"/>
              <a:gd name="connsiteY28-182" fmla="*/ 3515957 h 7031915"/>
              <a:gd name="connsiteX29-183" fmla="*/ 8021693 w 8033654"/>
              <a:gd name="connsiteY29-184" fmla="*/ 3634608 h 7031915"/>
              <a:gd name="connsiteX30-185" fmla="*/ 7992299 w 8033654"/>
              <a:gd name="connsiteY30-186" fmla="*/ 3729298 h 7031915"/>
              <a:gd name="connsiteX31-187" fmla="*/ 7949332 w 8033654"/>
              <a:gd name="connsiteY31-188" fmla="*/ 3815232 h 7031915"/>
              <a:gd name="connsiteX32-189" fmla="*/ 6535055 w 8033654"/>
              <a:gd name="connsiteY32-190" fmla="*/ 6638796 h 7031915"/>
              <a:gd name="connsiteX33-191" fmla="*/ 6524461 w 8033654"/>
              <a:gd name="connsiteY33-192" fmla="*/ 6646190 h 7031915"/>
              <a:gd name="connsiteX34-193" fmla="*/ 6482456 w 8033654"/>
              <a:gd name="connsiteY34-194" fmla="*/ 6736229 h 7031915"/>
              <a:gd name="connsiteX35-195" fmla="*/ 6090371 w 8033654"/>
              <a:gd name="connsiteY35-196" fmla="*/ 7019956 h 7031915"/>
              <a:gd name="connsiteX36-197" fmla="*/ 5971740 w 8033654"/>
              <a:gd name="connsiteY36-198" fmla="*/ 7031915 h 7031915"/>
              <a:gd name="connsiteX37-199" fmla="*/ 5971700 w 8033654"/>
              <a:gd name="connsiteY37-200" fmla="*/ 7031915 h 7031915"/>
              <a:gd name="connsiteX38-201" fmla="*/ 2058326 w 8033654"/>
              <a:gd name="connsiteY38-202" fmla="*/ 7031915 h 7031915"/>
              <a:gd name="connsiteX39-203" fmla="*/ 2176958 w 8033654"/>
              <a:gd name="connsiteY39-204" fmla="*/ 7019956 h 7031915"/>
              <a:gd name="connsiteX40-205" fmla="*/ 2363588 w 8033654"/>
              <a:gd name="connsiteY40-206" fmla="*/ 6946684 h 7031915"/>
              <a:gd name="connsiteX41-207" fmla="*/ 2418335 w 8033654"/>
              <a:gd name="connsiteY41-208" fmla="*/ 6906767 h 7031915"/>
              <a:gd name="connsiteX42-209" fmla="*/ 2176957 w 8033654"/>
              <a:gd name="connsiteY42-210" fmla="*/ 7019956 h 7031915"/>
              <a:gd name="connsiteX43-211" fmla="*/ 2058326 w 8033654"/>
              <a:gd name="connsiteY43-212" fmla="*/ 7031915 h 7031915"/>
              <a:gd name="connsiteX44-213" fmla="*/ 2058286 w 8033654"/>
              <a:gd name="connsiteY44-214" fmla="*/ 7031915 h 7031915"/>
              <a:gd name="connsiteX45-215" fmla="*/ 1939655 w 8033654"/>
              <a:gd name="connsiteY45-216" fmla="*/ 7019956 h 7031915"/>
              <a:gd name="connsiteX46-217" fmla="*/ 1642007 w 8033654"/>
              <a:gd name="connsiteY46-218" fmla="*/ 6859480 h 7031915"/>
              <a:gd name="connsiteX47-219" fmla="*/ 1570173 w 8033654"/>
              <a:gd name="connsiteY47-220" fmla="*/ 6772417 h 7031915"/>
              <a:gd name="connsiteX48-221" fmla="*/ 1508795 w 8033654"/>
              <a:gd name="connsiteY48-222" fmla="*/ 6649661 h 7031915"/>
              <a:gd name="connsiteX49-223" fmla="*/ 1508794 w 8033654"/>
              <a:gd name="connsiteY49-224" fmla="*/ 6649657 h 7031915"/>
              <a:gd name="connsiteX50-225" fmla="*/ 115723 w 8033654"/>
              <a:gd name="connsiteY50-226" fmla="*/ 3863519 h 7031915"/>
              <a:gd name="connsiteX51-227" fmla="*/ 115722 w 8033654"/>
              <a:gd name="connsiteY51-228" fmla="*/ 3863518 h 7031915"/>
              <a:gd name="connsiteX52-229" fmla="*/ 29470 w 8033654"/>
              <a:gd name="connsiteY52-230" fmla="*/ 3691014 h 7031915"/>
              <a:gd name="connsiteX53-231" fmla="*/ 11962 w 8033654"/>
              <a:gd name="connsiteY53-232" fmla="*/ 3634608 h 7031915"/>
              <a:gd name="connsiteX54-233" fmla="*/ 0 w 8033654"/>
              <a:gd name="connsiteY54-234" fmla="*/ 3515957 h 7031915"/>
              <a:gd name="connsiteX55-235" fmla="*/ 11962 w 8033654"/>
              <a:gd name="connsiteY55-236" fmla="*/ 3397306 h 7031915"/>
              <a:gd name="connsiteX56-237" fmla="*/ 29470 w 8033654"/>
              <a:gd name="connsiteY56-238" fmla="*/ 3340901 h 7031915"/>
              <a:gd name="connsiteX57-239" fmla="*/ 115722 w 8033654"/>
              <a:gd name="connsiteY57-240" fmla="*/ 3168396 h 7031915"/>
              <a:gd name="connsiteX58-241" fmla="*/ 115723 w 8033654"/>
              <a:gd name="connsiteY58-242" fmla="*/ 3168396 h 7031915"/>
              <a:gd name="connsiteX59-243" fmla="*/ 1508796 w 8033654"/>
              <a:gd name="connsiteY59-244" fmla="*/ 382255 h 7031915"/>
              <a:gd name="connsiteX60-245" fmla="*/ 1570174 w 8033654"/>
              <a:gd name="connsiteY60-246" fmla="*/ 259499 h 7031915"/>
              <a:gd name="connsiteX61-247" fmla="*/ 1642008 w 8033654"/>
              <a:gd name="connsiteY61-248" fmla="*/ 172435 h 7031915"/>
              <a:gd name="connsiteX62-249" fmla="*/ 1939656 w 8033654"/>
              <a:gd name="connsiteY62-250" fmla="*/ 11959 h 7031915"/>
              <a:gd name="connsiteX63-251" fmla="*/ 2058287 w 8033654"/>
              <a:gd name="connsiteY63-252" fmla="*/ 0 h 7031915"/>
              <a:gd name="connsiteX0-253" fmla="*/ 6552162 w 8033654"/>
              <a:gd name="connsiteY0-254" fmla="*/ 494730 h 7031915"/>
              <a:gd name="connsiteX1-255" fmla="*/ 6555365 w 8033654"/>
              <a:gd name="connsiteY1-256" fmla="*/ 531027 h 7031915"/>
              <a:gd name="connsiteX2-257" fmla="*/ 6556798 w 8033654"/>
              <a:gd name="connsiteY2-258" fmla="*/ 533489 h 7031915"/>
              <a:gd name="connsiteX3-259" fmla="*/ 6555247 w 8033654"/>
              <a:gd name="connsiteY3-260" fmla="*/ 510071 h 7031915"/>
              <a:gd name="connsiteX4-261" fmla="*/ 6552162 w 8033654"/>
              <a:gd name="connsiteY4-262" fmla="*/ 494730 h 7031915"/>
              <a:gd name="connsiteX5-263" fmla="*/ 6529086 w 8033654"/>
              <a:gd name="connsiteY5-264" fmla="*/ 402424 h 7031915"/>
              <a:gd name="connsiteX6-265" fmla="*/ 6546753 w 8033654"/>
              <a:gd name="connsiteY6-266" fmla="*/ 467828 h 7031915"/>
              <a:gd name="connsiteX7-267" fmla="*/ 6540064 w 8033654"/>
              <a:gd name="connsiteY7-268" fmla="*/ 434562 h 7031915"/>
              <a:gd name="connsiteX8-269" fmla="*/ 6529086 w 8033654"/>
              <a:gd name="connsiteY8-270" fmla="*/ 402424 h 7031915"/>
              <a:gd name="connsiteX9-271" fmla="*/ 6482461 w 8033654"/>
              <a:gd name="connsiteY9-272" fmla="*/ 295697 h 7031915"/>
              <a:gd name="connsiteX10-273" fmla="*/ 6520430 w 8033654"/>
              <a:gd name="connsiteY10-274" fmla="*/ 377086 h 7031915"/>
              <a:gd name="connsiteX11-275" fmla="*/ 6515577 w 8033654"/>
              <a:gd name="connsiteY11-276" fmla="*/ 362878 h 7031915"/>
              <a:gd name="connsiteX12-277" fmla="*/ 6482461 w 8033654"/>
              <a:gd name="connsiteY12-278" fmla="*/ 295697 h 7031915"/>
              <a:gd name="connsiteX13-279" fmla="*/ 2058287 w 8033654"/>
              <a:gd name="connsiteY13-280" fmla="*/ 0 h 7031915"/>
              <a:gd name="connsiteX14-281" fmla="*/ 2058326 w 8033654"/>
              <a:gd name="connsiteY14-282" fmla="*/ 0 h 7031915"/>
              <a:gd name="connsiteX15-283" fmla="*/ 5971699 w 8033654"/>
              <a:gd name="connsiteY15-284" fmla="*/ 0 h 7031915"/>
              <a:gd name="connsiteX16-285" fmla="*/ 5971700 w 8033654"/>
              <a:gd name="connsiteY16-286" fmla="*/ 0 h 7031915"/>
              <a:gd name="connsiteX17-287" fmla="*/ 5971740 w 8033654"/>
              <a:gd name="connsiteY17-288" fmla="*/ 0 h 7031915"/>
              <a:gd name="connsiteX18-289" fmla="*/ 6090371 w 8033654"/>
              <a:gd name="connsiteY18-290" fmla="*/ 11959 h 7031915"/>
              <a:gd name="connsiteX19-291" fmla="*/ 6357004 w 8033654"/>
              <a:gd name="connsiteY19-292" fmla="*/ 143562 h 7031915"/>
              <a:gd name="connsiteX20-293" fmla="*/ 6421756 w 8033654"/>
              <a:gd name="connsiteY20-294" fmla="*/ 209878 h 7031915"/>
              <a:gd name="connsiteX21-295" fmla="*/ 6426018 w 8033654"/>
              <a:gd name="connsiteY21-296" fmla="*/ 214243 h 7031915"/>
              <a:gd name="connsiteX22-297" fmla="*/ 6463356 w 8033654"/>
              <a:gd name="connsiteY22-298" fmla="*/ 268125 h 7031915"/>
              <a:gd name="connsiteX23-299" fmla="*/ 6480094 w 8033654"/>
              <a:gd name="connsiteY23-300" fmla="*/ 292278 h 7031915"/>
              <a:gd name="connsiteX24-301" fmla="*/ 6490605 w 8033654"/>
              <a:gd name="connsiteY24-302" fmla="*/ 298322 h 7031915"/>
              <a:gd name="connsiteX25-303" fmla="*/ 7949332 w 8033654"/>
              <a:gd name="connsiteY25-304" fmla="*/ 3216682 h 7031915"/>
              <a:gd name="connsiteX26-305" fmla="*/ 7992299 w 8033654"/>
              <a:gd name="connsiteY26-306" fmla="*/ 3302616 h 7031915"/>
              <a:gd name="connsiteX27-307" fmla="*/ 8021693 w 8033654"/>
              <a:gd name="connsiteY27-308" fmla="*/ 3397306 h 7031915"/>
              <a:gd name="connsiteX28-309" fmla="*/ 8033654 w 8033654"/>
              <a:gd name="connsiteY28-310" fmla="*/ 3515957 h 7031915"/>
              <a:gd name="connsiteX29-311" fmla="*/ 8021693 w 8033654"/>
              <a:gd name="connsiteY29-312" fmla="*/ 3634608 h 7031915"/>
              <a:gd name="connsiteX30-313" fmla="*/ 7992299 w 8033654"/>
              <a:gd name="connsiteY30-314" fmla="*/ 3729298 h 7031915"/>
              <a:gd name="connsiteX31-315" fmla="*/ 7949332 w 8033654"/>
              <a:gd name="connsiteY31-316" fmla="*/ 3815232 h 7031915"/>
              <a:gd name="connsiteX32-317" fmla="*/ 6535055 w 8033654"/>
              <a:gd name="connsiteY32-318" fmla="*/ 6638796 h 7031915"/>
              <a:gd name="connsiteX33-319" fmla="*/ 6524461 w 8033654"/>
              <a:gd name="connsiteY33-320" fmla="*/ 6646190 h 7031915"/>
              <a:gd name="connsiteX34-321" fmla="*/ 6482456 w 8033654"/>
              <a:gd name="connsiteY34-322" fmla="*/ 6736229 h 7031915"/>
              <a:gd name="connsiteX35-323" fmla="*/ 6090371 w 8033654"/>
              <a:gd name="connsiteY35-324" fmla="*/ 7019956 h 7031915"/>
              <a:gd name="connsiteX36-325" fmla="*/ 5971740 w 8033654"/>
              <a:gd name="connsiteY36-326" fmla="*/ 7031915 h 7031915"/>
              <a:gd name="connsiteX37-327" fmla="*/ 5971700 w 8033654"/>
              <a:gd name="connsiteY37-328" fmla="*/ 7031915 h 7031915"/>
              <a:gd name="connsiteX38-329" fmla="*/ 2058326 w 8033654"/>
              <a:gd name="connsiteY38-330" fmla="*/ 7031915 h 7031915"/>
              <a:gd name="connsiteX39-331" fmla="*/ 2176958 w 8033654"/>
              <a:gd name="connsiteY39-332" fmla="*/ 7019956 h 7031915"/>
              <a:gd name="connsiteX40-333" fmla="*/ 2363588 w 8033654"/>
              <a:gd name="connsiteY40-334" fmla="*/ 6946684 h 7031915"/>
              <a:gd name="connsiteX41-335" fmla="*/ 2176957 w 8033654"/>
              <a:gd name="connsiteY41-336" fmla="*/ 7019956 h 7031915"/>
              <a:gd name="connsiteX42-337" fmla="*/ 2058326 w 8033654"/>
              <a:gd name="connsiteY42-338" fmla="*/ 7031915 h 7031915"/>
              <a:gd name="connsiteX43-339" fmla="*/ 2058286 w 8033654"/>
              <a:gd name="connsiteY43-340" fmla="*/ 7031915 h 7031915"/>
              <a:gd name="connsiteX44-341" fmla="*/ 1939655 w 8033654"/>
              <a:gd name="connsiteY44-342" fmla="*/ 7019956 h 7031915"/>
              <a:gd name="connsiteX45-343" fmla="*/ 1642007 w 8033654"/>
              <a:gd name="connsiteY45-344" fmla="*/ 6859480 h 7031915"/>
              <a:gd name="connsiteX46-345" fmla="*/ 1570173 w 8033654"/>
              <a:gd name="connsiteY46-346" fmla="*/ 6772417 h 7031915"/>
              <a:gd name="connsiteX47-347" fmla="*/ 1508795 w 8033654"/>
              <a:gd name="connsiteY47-348" fmla="*/ 6649661 h 7031915"/>
              <a:gd name="connsiteX48-349" fmla="*/ 1508794 w 8033654"/>
              <a:gd name="connsiteY48-350" fmla="*/ 6649657 h 7031915"/>
              <a:gd name="connsiteX49-351" fmla="*/ 115723 w 8033654"/>
              <a:gd name="connsiteY49-352" fmla="*/ 3863519 h 7031915"/>
              <a:gd name="connsiteX50-353" fmla="*/ 115722 w 8033654"/>
              <a:gd name="connsiteY50-354" fmla="*/ 3863518 h 7031915"/>
              <a:gd name="connsiteX51-355" fmla="*/ 29470 w 8033654"/>
              <a:gd name="connsiteY51-356" fmla="*/ 3691014 h 7031915"/>
              <a:gd name="connsiteX52-357" fmla="*/ 11962 w 8033654"/>
              <a:gd name="connsiteY52-358" fmla="*/ 3634608 h 7031915"/>
              <a:gd name="connsiteX53-359" fmla="*/ 0 w 8033654"/>
              <a:gd name="connsiteY53-360" fmla="*/ 3515957 h 7031915"/>
              <a:gd name="connsiteX54-361" fmla="*/ 11962 w 8033654"/>
              <a:gd name="connsiteY54-362" fmla="*/ 3397306 h 7031915"/>
              <a:gd name="connsiteX55-363" fmla="*/ 29470 w 8033654"/>
              <a:gd name="connsiteY55-364" fmla="*/ 3340901 h 7031915"/>
              <a:gd name="connsiteX56-365" fmla="*/ 115722 w 8033654"/>
              <a:gd name="connsiteY56-366" fmla="*/ 3168396 h 7031915"/>
              <a:gd name="connsiteX57-367" fmla="*/ 115723 w 8033654"/>
              <a:gd name="connsiteY57-368" fmla="*/ 3168396 h 7031915"/>
              <a:gd name="connsiteX58-369" fmla="*/ 1508796 w 8033654"/>
              <a:gd name="connsiteY58-370" fmla="*/ 382255 h 7031915"/>
              <a:gd name="connsiteX59-371" fmla="*/ 1570174 w 8033654"/>
              <a:gd name="connsiteY59-372" fmla="*/ 259499 h 7031915"/>
              <a:gd name="connsiteX60-373" fmla="*/ 1642008 w 8033654"/>
              <a:gd name="connsiteY60-374" fmla="*/ 172435 h 7031915"/>
              <a:gd name="connsiteX61-375" fmla="*/ 1939656 w 8033654"/>
              <a:gd name="connsiteY61-376" fmla="*/ 11959 h 7031915"/>
              <a:gd name="connsiteX62-377" fmla="*/ 2058287 w 8033654"/>
              <a:gd name="connsiteY62-378" fmla="*/ 0 h 7031915"/>
              <a:gd name="connsiteX0-379" fmla="*/ 6552162 w 8033654"/>
              <a:gd name="connsiteY0-380" fmla="*/ 494730 h 7031915"/>
              <a:gd name="connsiteX1-381" fmla="*/ 6555365 w 8033654"/>
              <a:gd name="connsiteY1-382" fmla="*/ 531027 h 7031915"/>
              <a:gd name="connsiteX2-383" fmla="*/ 6556798 w 8033654"/>
              <a:gd name="connsiteY2-384" fmla="*/ 533489 h 7031915"/>
              <a:gd name="connsiteX3-385" fmla="*/ 6555247 w 8033654"/>
              <a:gd name="connsiteY3-386" fmla="*/ 510071 h 7031915"/>
              <a:gd name="connsiteX4-387" fmla="*/ 6552162 w 8033654"/>
              <a:gd name="connsiteY4-388" fmla="*/ 494730 h 7031915"/>
              <a:gd name="connsiteX5-389" fmla="*/ 6529086 w 8033654"/>
              <a:gd name="connsiteY5-390" fmla="*/ 402424 h 7031915"/>
              <a:gd name="connsiteX6-391" fmla="*/ 6546753 w 8033654"/>
              <a:gd name="connsiteY6-392" fmla="*/ 467828 h 7031915"/>
              <a:gd name="connsiteX7-393" fmla="*/ 6540064 w 8033654"/>
              <a:gd name="connsiteY7-394" fmla="*/ 434562 h 7031915"/>
              <a:gd name="connsiteX8-395" fmla="*/ 6529086 w 8033654"/>
              <a:gd name="connsiteY8-396" fmla="*/ 402424 h 7031915"/>
              <a:gd name="connsiteX9-397" fmla="*/ 6482461 w 8033654"/>
              <a:gd name="connsiteY9-398" fmla="*/ 295697 h 7031915"/>
              <a:gd name="connsiteX10-399" fmla="*/ 6520430 w 8033654"/>
              <a:gd name="connsiteY10-400" fmla="*/ 377086 h 7031915"/>
              <a:gd name="connsiteX11-401" fmla="*/ 6515577 w 8033654"/>
              <a:gd name="connsiteY11-402" fmla="*/ 362878 h 7031915"/>
              <a:gd name="connsiteX12-403" fmla="*/ 6482461 w 8033654"/>
              <a:gd name="connsiteY12-404" fmla="*/ 295697 h 7031915"/>
              <a:gd name="connsiteX13-405" fmla="*/ 2058287 w 8033654"/>
              <a:gd name="connsiteY13-406" fmla="*/ 0 h 7031915"/>
              <a:gd name="connsiteX14-407" fmla="*/ 2058326 w 8033654"/>
              <a:gd name="connsiteY14-408" fmla="*/ 0 h 7031915"/>
              <a:gd name="connsiteX15-409" fmla="*/ 5971699 w 8033654"/>
              <a:gd name="connsiteY15-410" fmla="*/ 0 h 7031915"/>
              <a:gd name="connsiteX16-411" fmla="*/ 5971700 w 8033654"/>
              <a:gd name="connsiteY16-412" fmla="*/ 0 h 7031915"/>
              <a:gd name="connsiteX17-413" fmla="*/ 5971740 w 8033654"/>
              <a:gd name="connsiteY17-414" fmla="*/ 0 h 7031915"/>
              <a:gd name="connsiteX18-415" fmla="*/ 6090371 w 8033654"/>
              <a:gd name="connsiteY18-416" fmla="*/ 11959 h 7031915"/>
              <a:gd name="connsiteX19-417" fmla="*/ 6357004 w 8033654"/>
              <a:gd name="connsiteY19-418" fmla="*/ 143562 h 7031915"/>
              <a:gd name="connsiteX20-419" fmla="*/ 6421756 w 8033654"/>
              <a:gd name="connsiteY20-420" fmla="*/ 209878 h 7031915"/>
              <a:gd name="connsiteX21-421" fmla="*/ 6426018 w 8033654"/>
              <a:gd name="connsiteY21-422" fmla="*/ 214243 h 7031915"/>
              <a:gd name="connsiteX22-423" fmla="*/ 6463356 w 8033654"/>
              <a:gd name="connsiteY22-424" fmla="*/ 268125 h 7031915"/>
              <a:gd name="connsiteX23-425" fmla="*/ 6480094 w 8033654"/>
              <a:gd name="connsiteY23-426" fmla="*/ 292278 h 7031915"/>
              <a:gd name="connsiteX24-427" fmla="*/ 6490605 w 8033654"/>
              <a:gd name="connsiteY24-428" fmla="*/ 298322 h 7031915"/>
              <a:gd name="connsiteX25-429" fmla="*/ 7949332 w 8033654"/>
              <a:gd name="connsiteY25-430" fmla="*/ 3216682 h 7031915"/>
              <a:gd name="connsiteX26-431" fmla="*/ 7992299 w 8033654"/>
              <a:gd name="connsiteY26-432" fmla="*/ 3302616 h 7031915"/>
              <a:gd name="connsiteX27-433" fmla="*/ 8021693 w 8033654"/>
              <a:gd name="connsiteY27-434" fmla="*/ 3397306 h 7031915"/>
              <a:gd name="connsiteX28-435" fmla="*/ 8033654 w 8033654"/>
              <a:gd name="connsiteY28-436" fmla="*/ 3515957 h 7031915"/>
              <a:gd name="connsiteX29-437" fmla="*/ 8021693 w 8033654"/>
              <a:gd name="connsiteY29-438" fmla="*/ 3634608 h 7031915"/>
              <a:gd name="connsiteX30-439" fmla="*/ 7992299 w 8033654"/>
              <a:gd name="connsiteY30-440" fmla="*/ 3729298 h 7031915"/>
              <a:gd name="connsiteX31-441" fmla="*/ 7949332 w 8033654"/>
              <a:gd name="connsiteY31-442" fmla="*/ 3815232 h 7031915"/>
              <a:gd name="connsiteX32-443" fmla="*/ 6535055 w 8033654"/>
              <a:gd name="connsiteY32-444" fmla="*/ 6638796 h 7031915"/>
              <a:gd name="connsiteX33-445" fmla="*/ 6524461 w 8033654"/>
              <a:gd name="connsiteY33-446" fmla="*/ 6646190 h 7031915"/>
              <a:gd name="connsiteX34-447" fmla="*/ 6482456 w 8033654"/>
              <a:gd name="connsiteY34-448" fmla="*/ 6736229 h 7031915"/>
              <a:gd name="connsiteX35-449" fmla="*/ 6090371 w 8033654"/>
              <a:gd name="connsiteY35-450" fmla="*/ 7019956 h 7031915"/>
              <a:gd name="connsiteX36-451" fmla="*/ 5971740 w 8033654"/>
              <a:gd name="connsiteY36-452" fmla="*/ 7031915 h 7031915"/>
              <a:gd name="connsiteX37-453" fmla="*/ 5971700 w 8033654"/>
              <a:gd name="connsiteY37-454" fmla="*/ 7031915 h 7031915"/>
              <a:gd name="connsiteX38-455" fmla="*/ 2058326 w 8033654"/>
              <a:gd name="connsiteY38-456" fmla="*/ 7031915 h 7031915"/>
              <a:gd name="connsiteX39-457" fmla="*/ 2176958 w 8033654"/>
              <a:gd name="connsiteY39-458" fmla="*/ 7019956 h 7031915"/>
              <a:gd name="connsiteX40-459" fmla="*/ 2176957 w 8033654"/>
              <a:gd name="connsiteY40-460" fmla="*/ 7019956 h 7031915"/>
              <a:gd name="connsiteX41-461" fmla="*/ 2058326 w 8033654"/>
              <a:gd name="connsiteY41-462" fmla="*/ 7031915 h 7031915"/>
              <a:gd name="connsiteX42-463" fmla="*/ 2058286 w 8033654"/>
              <a:gd name="connsiteY42-464" fmla="*/ 7031915 h 7031915"/>
              <a:gd name="connsiteX43-465" fmla="*/ 1939655 w 8033654"/>
              <a:gd name="connsiteY43-466" fmla="*/ 7019956 h 7031915"/>
              <a:gd name="connsiteX44-467" fmla="*/ 1642007 w 8033654"/>
              <a:gd name="connsiteY44-468" fmla="*/ 6859480 h 7031915"/>
              <a:gd name="connsiteX45-469" fmla="*/ 1570173 w 8033654"/>
              <a:gd name="connsiteY45-470" fmla="*/ 6772417 h 7031915"/>
              <a:gd name="connsiteX46-471" fmla="*/ 1508795 w 8033654"/>
              <a:gd name="connsiteY46-472" fmla="*/ 6649661 h 7031915"/>
              <a:gd name="connsiteX47-473" fmla="*/ 1508794 w 8033654"/>
              <a:gd name="connsiteY47-474" fmla="*/ 6649657 h 7031915"/>
              <a:gd name="connsiteX48-475" fmla="*/ 115723 w 8033654"/>
              <a:gd name="connsiteY48-476" fmla="*/ 3863519 h 7031915"/>
              <a:gd name="connsiteX49-477" fmla="*/ 115722 w 8033654"/>
              <a:gd name="connsiteY49-478" fmla="*/ 3863518 h 7031915"/>
              <a:gd name="connsiteX50-479" fmla="*/ 29470 w 8033654"/>
              <a:gd name="connsiteY50-480" fmla="*/ 3691014 h 7031915"/>
              <a:gd name="connsiteX51-481" fmla="*/ 11962 w 8033654"/>
              <a:gd name="connsiteY51-482" fmla="*/ 3634608 h 7031915"/>
              <a:gd name="connsiteX52-483" fmla="*/ 0 w 8033654"/>
              <a:gd name="connsiteY52-484" fmla="*/ 3515957 h 7031915"/>
              <a:gd name="connsiteX53-485" fmla="*/ 11962 w 8033654"/>
              <a:gd name="connsiteY53-486" fmla="*/ 3397306 h 7031915"/>
              <a:gd name="connsiteX54-487" fmla="*/ 29470 w 8033654"/>
              <a:gd name="connsiteY54-488" fmla="*/ 3340901 h 7031915"/>
              <a:gd name="connsiteX55-489" fmla="*/ 115722 w 8033654"/>
              <a:gd name="connsiteY55-490" fmla="*/ 3168396 h 7031915"/>
              <a:gd name="connsiteX56-491" fmla="*/ 115723 w 8033654"/>
              <a:gd name="connsiteY56-492" fmla="*/ 3168396 h 7031915"/>
              <a:gd name="connsiteX57-493" fmla="*/ 1508796 w 8033654"/>
              <a:gd name="connsiteY57-494" fmla="*/ 382255 h 7031915"/>
              <a:gd name="connsiteX58-495" fmla="*/ 1570174 w 8033654"/>
              <a:gd name="connsiteY58-496" fmla="*/ 259499 h 7031915"/>
              <a:gd name="connsiteX59-497" fmla="*/ 1642008 w 8033654"/>
              <a:gd name="connsiteY59-498" fmla="*/ 172435 h 7031915"/>
              <a:gd name="connsiteX60-499" fmla="*/ 1939656 w 8033654"/>
              <a:gd name="connsiteY60-500" fmla="*/ 11959 h 7031915"/>
              <a:gd name="connsiteX61-501" fmla="*/ 2058287 w 8033654"/>
              <a:gd name="connsiteY61-502" fmla="*/ 0 h 7031915"/>
              <a:gd name="connsiteX0-503" fmla="*/ 6552162 w 8033654"/>
              <a:gd name="connsiteY0-504" fmla="*/ 494730 h 7031915"/>
              <a:gd name="connsiteX1-505" fmla="*/ 6555365 w 8033654"/>
              <a:gd name="connsiteY1-506" fmla="*/ 531027 h 7031915"/>
              <a:gd name="connsiteX2-507" fmla="*/ 6556798 w 8033654"/>
              <a:gd name="connsiteY2-508" fmla="*/ 533489 h 7031915"/>
              <a:gd name="connsiteX3-509" fmla="*/ 6555247 w 8033654"/>
              <a:gd name="connsiteY3-510" fmla="*/ 510071 h 7031915"/>
              <a:gd name="connsiteX4-511" fmla="*/ 6552162 w 8033654"/>
              <a:gd name="connsiteY4-512" fmla="*/ 494730 h 7031915"/>
              <a:gd name="connsiteX5-513" fmla="*/ 6529086 w 8033654"/>
              <a:gd name="connsiteY5-514" fmla="*/ 402424 h 7031915"/>
              <a:gd name="connsiteX6-515" fmla="*/ 6540064 w 8033654"/>
              <a:gd name="connsiteY6-516" fmla="*/ 434562 h 7031915"/>
              <a:gd name="connsiteX7-517" fmla="*/ 6529086 w 8033654"/>
              <a:gd name="connsiteY7-518" fmla="*/ 402424 h 7031915"/>
              <a:gd name="connsiteX8-519" fmla="*/ 6482461 w 8033654"/>
              <a:gd name="connsiteY8-520" fmla="*/ 295697 h 7031915"/>
              <a:gd name="connsiteX9-521" fmla="*/ 6520430 w 8033654"/>
              <a:gd name="connsiteY9-522" fmla="*/ 377086 h 7031915"/>
              <a:gd name="connsiteX10-523" fmla="*/ 6515577 w 8033654"/>
              <a:gd name="connsiteY10-524" fmla="*/ 362878 h 7031915"/>
              <a:gd name="connsiteX11-525" fmla="*/ 6482461 w 8033654"/>
              <a:gd name="connsiteY11-526" fmla="*/ 295697 h 7031915"/>
              <a:gd name="connsiteX12-527" fmla="*/ 2058287 w 8033654"/>
              <a:gd name="connsiteY12-528" fmla="*/ 0 h 7031915"/>
              <a:gd name="connsiteX13-529" fmla="*/ 2058326 w 8033654"/>
              <a:gd name="connsiteY13-530" fmla="*/ 0 h 7031915"/>
              <a:gd name="connsiteX14-531" fmla="*/ 5971699 w 8033654"/>
              <a:gd name="connsiteY14-532" fmla="*/ 0 h 7031915"/>
              <a:gd name="connsiteX15-533" fmla="*/ 5971700 w 8033654"/>
              <a:gd name="connsiteY15-534" fmla="*/ 0 h 7031915"/>
              <a:gd name="connsiteX16-535" fmla="*/ 5971740 w 8033654"/>
              <a:gd name="connsiteY16-536" fmla="*/ 0 h 7031915"/>
              <a:gd name="connsiteX17-537" fmla="*/ 6090371 w 8033654"/>
              <a:gd name="connsiteY17-538" fmla="*/ 11959 h 7031915"/>
              <a:gd name="connsiteX18-539" fmla="*/ 6357004 w 8033654"/>
              <a:gd name="connsiteY18-540" fmla="*/ 143562 h 7031915"/>
              <a:gd name="connsiteX19-541" fmla="*/ 6421756 w 8033654"/>
              <a:gd name="connsiteY19-542" fmla="*/ 209878 h 7031915"/>
              <a:gd name="connsiteX20-543" fmla="*/ 6426018 w 8033654"/>
              <a:gd name="connsiteY20-544" fmla="*/ 214243 h 7031915"/>
              <a:gd name="connsiteX21-545" fmla="*/ 6463356 w 8033654"/>
              <a:gd name="connsiteY21-546" fmla="*/ 268125 h 7031915"/>
              <a:gd name="connsiteX22-547" fmla="*/ 6480094 w 8033654"/>
              <a:gd name="connsiteY22-548" fmla="*/ 292278 h 7031915"/>
              <a:gd name="connsiteX23-549" fmla="*/ 6490605 w 8033654"/>
              <a:gd name="connsiteY23-550" fmla="*/ 298322 h 7031915"/>
              <a:gd name="connsiteX24-551" fmla="*/ 7949332 w 8033654"/>
              <a:gd name="connsiteY24-552" fmla="*/ 3216682 h 7031915"/>
              <a:gd name="connsiteX25-553" fmla="*/ 7992299 w 8033654"/>
              <a:gd name="connsiteY25-554" fmla="*/ 3302616 h 7031915"/>
              <a:gd name="connsiteX26-555" fmla="*/ 8021693 w 8033654"/>
              <a:gd name="connsiteY26-556" fmla="*/ 3397306 h 7031915"/>
              <a:gd name="connsiteX27-557" fmla="*/ 8033654 w 8033654"/>
              <a:gd name="connsiteY27-558" fmla="*/ 3515957 h 7031915"/>
              <a:gd name="connsiteX28-559" fmla="*/ 8021693 w 8033654"/>
              <a:gd name="connsiteY28-560" fmla="*/ 3634608 h 7031915"/>
              <a:gd name="connsiteX29-561" fmla="*/ 7992299 w 8033654"/>
              <a:gd name="connsiteY29-562" fmla="*/ 3729298 h 7031915"/>
              <a:gd name="connsiteX30-563" fmla="*/ 7949332 w 8033654"/>
              <a:gd name="connsiteY30-564" fmla="*/ 3815232 h 7031915"/>
              <a:gd name="connsiteX31-565" fmla="*/ 6535055 w 8033654"/>
              <a:gd name="connsiteY31-566" fmla="*/ 6638796 h 7031915"/>
              <a:gd name="connsiteX32-567" fmla="*/ 6524461 w 8033654"/>
              <a:gd name="connsiteY32-568" fmla="*/ 6646190 h 7031915"/>
              <a:gd name="connsiteX33-569" fmla="*/ 6482456 w 8033654"/>
              <a:gd name="connsiteY33-570" fmla="*/ 6736229 h 7031915"/>
              <a:gd name="connsiteX34-571" fmla="*/ 6090371 w 8033654"/>
              <a:gd name="connsiteY34-572" fmla="*/ 7019956 h 7031915"/>
              <a:gd name="connsiteX35-573" fmla="*/ 5971740 w 8033654"/>
              <a:gd name="connsiteY35-574" fmla="*/ 7031915 h 7031915"/>
              <a:gd name="connsiteX36-575" fmla="*/ 5971700 w 8033654"/>
              <a:gd name="connsiteY36-576" fmla="*/ 7031915 h 7031915"/>
              <a:gd name="connsiteX37-577" fmla="*/ 2058326 w 8033654"/>
              <a:gd name="connsiteY37-578" fmla="*/ 7031915 h 7031915"/>
              <a:gd name="connsiteX38-579" fmla="*/ 2176958 w 8033654"/>
              <a:gd name="connsiteY38-580" fmla="*/ 7019956 h 7031915"/>
              <a:gd name="connsiteX39-581" fmla="*/ 2176957 w 8033654"/>
              <a:gd name="connsiteY39-582" fmla="*/ 7019956 h 7031915"/>
              <a:gd name="connsiteX40-583" fmla="*/ 2058326 w 8033654"/>
              <a:gd name="connsiteY40-584" fmla="*/ 7031915 h 7031915"/>
              <a:gd name="connsiteX41-585" fmla="*/ 2058286 w 8033654"/>
              <a:gd name="connsiteY41-586" fmla="*/ 7031915 h 7031915"/>
              <a:gd name="connsiteX42-587" fmla="*/ 1939655 w 8033654"/>
              <a:gd name="connsiteY42-588" fmla="*/ 7019956 h 7031915"/>
              <a:gd name="connsiteX43-589" fmla="*/ 1642007 w 8033654"/>
              <a:gd name="connsiteY43-590" fmla="*/ 6859480 h 7031915"/>
              <a:gd name="connsiteX44-591" fmla="*/ 1570173 w 8033654"/>
              <a:gd name="connsiteY44-592" fmla="*/ 6772417 h 7031915"/>
              <a:gd name="connsiteX45-593" fmla="*/ 1508795 w 8033654"/>
              <a:gd name="connsiteY45-594" fmla="*/ 6649661 h 7031915"/>
              <a:gd name="connsiteX46-595" fmla="*/ 1508794 w 8033654"/>
              <a:gd name="connsiteY46-596" fmla="*/ 6649657 h 7031915"/>
              <a:gd name="connsiteX47-597" fmla="*/ 115723 w 8033654"/>
              <a:gd name="connsiteY47-598" fmla="*/ 3863519 h 7031915"/>
              <a:gd name="connsiteX48-599" fmla="*/ 115722 w 8033654"/>
              <a:gd name="connsiteY48-600" fmla="*/ 3863518 h 7031915"/>
              <a:gd name="connsiteX49-601" fmla="*/ 29470 w 8033654"/>
              <a:gd name="connsiteY49-602" fmla="*/ 3691014 h 7031915"/>
              <a:gd name="connsiteX50-603" fmla="*/ 11962 w 8033654"/>
              <a:gd name="connsiteY50-604" fmla="*/ 3634608 h 7031915"/>
              <a:gd name="connsiteX51-605" fmla="*/ 0 w 8033654"/>
              <a:gd name="connsiteY51-606" fmla="*/ 3515957 h 7031915"/>
              <a:gd name="connsiteX52-607" fmla="*/ 11962 w 8033654"/>
              <a:gd name="connsiteY52-608" fmla="*/ 3397306 h 7031915"/>
              <a:gd name="connsiteX53-609" fmla="*/ 29470 w 8033654"/>
              <a:gd name="connsiteY53-610" fmla="*/ 3340901 h 7031915"/>
              <a:gd name="connsiteX54-611" fmla="*/ 115722 w 8033654"/>
              <a:gd name="connsiteY54-612" fmla="*/ 3168396 h 7031915"/>
              <a:gd name="connsiteX55-613" fmla="*/ 115723 w 8033654"/>
              <a:gd name="connsiteY55-614" fmla="*/ 3168396 h 7031915"/>
              <a:gd name="connsiteX56-615" fmla="*/ 1508796 w 8033654"/>
              <a:gd name="connsiteY56-616" fmla="*/ 382255 h 7031915"/>
              <a:gd name="connsiteX57-617" fmla="*/ 1570174 w 8033654"/>
              <a:gd name="connsiteY57-618" fmla="*/ 259499 h 7031915"/>
              <a:gd name="connsiteX58-619" fmla="*/ 1642008 w 8033654"/>
              <a:gd name="connsiteY58-620" fmla="*/ 172435 h 7031915"/>
              <a:gd name="connsiteX59-621" fmla="*/ 1939656 w 8033654"/>
              <a:gd name="connsiteY59-622" fmla="*/ 11959 h 7031915"/>
              <a:gd name="connsiteX60-623" fmla="*/ 2058287 w 8033654"/>
              <a:gd name="connsiteY60-624" fmla="*/ 0 h 7031915"/>
              <a:gd name="connsiteX0-625" fmla="*/ 6555247 w 8033654"/>
              <a:gd name="connsiteY0-626" fmla="*/ 510071 h 7031915"/>
              <a:gd name="connsiteX1-627" fmla="*/ 6555365 w 8033654"/>
              <a:gd name="connsiteY1-628" fmla="*/ 531027 h 7031915"/>
              <a:gd name="connsiteX2-629" fmla="*/ 6556798 w 8033654"/>
              <a:gd name="connsiteY2-630" fmla="*/ 533489 h 7031915"/>
              <a:gd name="connsiteX3-631" fmla="*/ 6555247 w 8033654"/>
              <a:gd name="connsiteY3-632" fmla="*/ 510071 h 7031915"/>
              <a:gd name="connsiteX4-633" fmla="*/ 6529086 w 8033654"/>
              <a:gd name="connsiteY4-634" fmla="*/ 402424 h 7031915"/>
              <a:gd name="connsiteX5-635" fmla="*/ 6540064 w 8033654"/>
              <a:gd name="connsiteY5-636" fmla="*/ 434562 h 7031915"/>
              <a:gd name="connsiteX6-637" fmla="*/ 6529086 w 8033654"/>
              <a:gd name="connsiteY6-638" fmla="*/ 402424 h 7031915"/>
              <a:gd name="connsiteX7-639" fmla="*/ 6482461 w 8033654"/>
              <a:gd name="connsiteY7-640" fmla="*/ 295697 h 7031915"/>
              <a:gd name="connsiteX8-641" fmla="*/ 6520430 w 8033654"/>
              <a:gd name="connsiteY8-642" fmla="*/ 377086 h 7031915"/>
              <a:gd name="connsiteX9-643" fmla="*/ 6515577 w 8033654"/>
              <a:gd name="connsiteY9-644" fmla="*/ 362878 h 7031915"/>
              <a:gd name="connsiteX10-645" fmla="*/ 6482461 w 8033654"/>
              <a:gd name="connsiteY10-646" fmla="*/ 295697 h 7031915"/>
              <a:gd name="connsiteX11-647" fmla="*/ 2058287 w 8033654"/>
              <a:gd name="connsiteY11-648" fmla="*/ 0 h 7031915"/>
              <a:gd name="connsiteX12-649" fmla="*/ 2058326 w 8033654"/>
              <a:gd name="connsiteY12-650" fmla="*/ 0 h 7031915"/>
              <a:gd name="connsiteX13-651" fmla="*/ 5971699 w 8033654"/>
              <a:gd name="connsiteY13-652" fmla="*/ 0 h 7031915"/>
              <a:gd name="connsiteX14-653" fmla="*/ 5971700 w 8033654"/>
              <a:gd name="connsiteY14-654" fmla="*/ 0 h 7031915"/>
              <a:gd name="connsiteX15-655" fmla="*/ 5971740 w 8033654"/>
              <a:gd name="connsiteY15-656" fmla="*/ 0 h 7031915"/>
              <a:gd name="connsiteX16-657" fmla="*/ 6090371 w 8033654"/>
              <a:gd name="connsiteY16-658" fmla="*/ 11959 h 7031915"/>
              <a:gd name="connsiteX17-659" fmla="*/ 6357004 w 8033654"/>
              <a:gd name="connsiteY17-660" fmla="*/ 143562 h 7031915"/>
              <a:gd name="connsiteX18-661" fmla="*/ 6421756 w 8033654"/>
              <a:gd name="connsiteY18-662" fmla="*/ 209878 h 7031915"/>
              <a:gd name="connsiteX19-663" fmla="*/ 6426018 w 8033654"/>
              <a:gd name="connsiteY19-664" fmla="*/ 214243 h 7031915"/>
              <a:gd name="connsiteX20-665" fmla="*/ 6463356 w 8033654"/>
              <a:gd name="connsiteY20-666" fmla="*/ 268125 h 7031915"/>
              <a:gd name="connsiteX21-667" fmla="*/ 6480094 w 8033654"/>
              <a:gd name="connsiteY21-668" fmla="*/ 292278 h 7031915"/>
              <a:gd name="connsiteX22-669" fmla="*/ 6490605 w 8033654"/>
              <a:gd name="connsiteY22-670" fmla="*/ 298322 h 7031915"/>
              <a:gd name="connsiteX23-671" fmla="*/ 7949332 w 8033654"/>
              <a:gd name="connsiteY23-672" fmla="*/ 3216682 h 7031915"/>
              <a:gd name="connsiteX24-673" fmla="*/ 7992299 w 8033654"/>
              <a:gd name="connsiteY24-674" fmla="*/ 3302616 h 7031915"/>
              <a:gd name="connsiteX25-675" fmla="*/ 8021693 w 8033654"/>
              <a:gd name="connsiteY25-676" fmla="*/ 3397306 h 7031915"/>
              <a:gd name="connsiteX26-677" fmla="*/ 8033654 w 8033654"/>
              <a:gd name="connsiteY26-678" fmla="*/ 3515957 h 7031915"/>
              <a:gd name="connsiteX27-679" fmla="*/ 8021693 w 8033654"/>
              <a:gd name="connsiteY27-680" fmla="*/ 3634608 h 7031915"/>
              <a:gd name="connsiteX28-681" fmla="*/ 7992299 w 8033654"/>
              <a:gd name="connsiteY28-682" fmla="*/ 3729298 h 7031915"/>
              <a:gd name="connsiteX29-683" fmla="*/ 7949332 w 8033654"/>
              <a:gd name="connsiteY29-684" fmla="*/ 3815232 h 7031915"/>
              <a:gd name="connsiteX30-685" fmla="*/ 6535055 w 8033654"/>
              <a:gd name="connsiteY30-686" fmla="*/ 6638796 h 7031915"/>
              <a:gd name="connsiteX31-687" fmla="*/ 6524461 w 8033654"/>
              <a:gd name="connsiteY31-688" fmla="*/ 6646190 h 7031915"/>
              <a:gd name="connsiteX32-689" fmla="*/ 6482456 w 8033654"/>
              <a:gd name="connsiteY32-690" fmla="*/ 6736229 h 7031915"/>
              <a:gd name="connsiteX33-691" fmla="*/ 6090371 w 8033654"/>
              <a:gd name="connsiteY33-692" fmla="*/ 7019956 h 7031915"/>
              <a:gd name="connsiteX34-693" fmla="*/ 5971740 w 8033654"/>
              <a:gd name="connsiteY34-694" fmla="*/ 7031915 h 7031915"/>
              <a:gd name="connsiteX35-695" fmla="*/ 5971700 w 8033654"/>
              <a:gd name="connsiteY35-696" fmla="*/ 7031915 h 7031915"/>
              <a:gd name="connsiteX36-697" fmla="*/ 2058326 w 8033654"/>
              <a:gd name="connsiteY36-698" fmla="*/ 7031915 h 7031915"/>
              <a:gd name="connsiteX37-699" fmla="*/ 2176958 w 8033654"/>
              <a:gd name="connsiteY37-700" fmla="*/ 7019956 h 7031915"/>
              <a:gd name="connsiteX38-701" fmla="*/ 2176957 w 8033654"/>
              <a:gd name="connsiteY38-702" fmla="*/ 7019956 h 7031915"/>
              <a:gd name="connsiteX39-703" fmla="*/ 2058326 w 8033654"/>
              <a:gd name="connsiteY39-704" fmla="*/ 7031915 h 7031915"/>
              <a:gd name="connsiteX40-705" fmla="*/ 2058286 w 8033654"/>
              <a:gd name="connsiteY40-706" fmla="*/ 7031915 h 7031915"/>
              <a:gd name="connsiteX41-707" fmla="*/ 1939655 w 8033654"/>
              <a:gd name="connsiteY41-708" fmla="*/ 7019956 h 7031915"/>
              <a:gd name="connsiteX42-709" fmla="*/ 1642007 w 8033654"/>
              <a:gd name="connsiteY42-710" fmla="*/ 6859480 h 7031915"/>
              <a:gd name="connsiteX43-711" fmla="*/ 1570173 w 8033654"/>
              <a:gd name="connsiteY43-712" fmla="*/ 6772417 h 7031915"/>
              <a:gd name="connsiteX44-713" fmla="*/ 1508795 w 8033654"/>
              <a:gd name="connsiteY44-714" fmla="*/ 6649661 h 7031915"/>
              <a:gd name="connsiteX45-715" fmla="*/ 1508794 w 8033654"/>
              <a:gd name="connsiteY45-716" fmla="*/ 6649657 h 7031915"/>
              <a:gd name="connsiteX46-717" fmla="*/ 115723 w 8033654"/>
              <a:gd name="connsiteY46-718" fmla="*/ 3863519 h 7031915"/>
              <a:gd name="connsiteX47-719" fmla="*/ 115722 w 8033654"/>
              <a:gd name="connsiteY47-720" fmla="*/ 3863518 h 7031915"/>
              <a:gd name="connsiteX48-721" fmla="*/ 29470 w 8033654"/>
              <a:gd name="connsiteY48-722" fmla="*/ 3691014 h 7031915"/>
              <a:gd name="connsiteX49-723" fmla="*/ 11962 w 8033654"/>
              <a:gd name="connsiteY49-724" fmla="*/ 3634608 h 7031915"/>
              <a:gd name="connsiteX50-725" fmla="*/ 0 w 8033654"/>
              <a:gd name="connsiteY50-726" fmla="*/ 3515957 h 7031915"/>
              <a:gd name="connsiteX51-727" fmla="*/ 11962 w 8033654"/>
              <a:gd name="connsiteY51-728" fmla="*/ 3397306 h 7031915"/>
              <a:gd name="connsiteX52-729" fmla="*/ 29470 w 8033654"/>
              <a:gd name="connsiteY52-730" fmla="*/ 3340901 h 7031915"/>
              <a:gd name="connsiteX53-731" fmla="*/ 115722 w 8033654"/>
              <a:gd name="connsiteY53-732" fmla="*/ 3168396 h 7031915"/>
              <a:gd name="connsiteX54-733" fmla="*/ 115723 w 8033654"/>
              <a:gd name="connsiteY54-734" fmla="*/ 3168396 h 7031915"/>
              <a:gd name="connsiteX55-735" fmla="*/ 1508796 w 8033654"/>
              <a:gd name="connsiteY55-736" fmla="*/ 382255 h 7031915"/>
              <a:gd name="connsiteX56-737" fmla="*/ 1570174 w 8033654"/>
              <a:gd name="connsiteY56-738" fmla="*/ 259499 h 7031915"/>
              <a:gd name="connsiteX57-739" fmla="*/ 1642008 w 8033654"/>
              <a:gd name="connsiteY57-740" fmla="*/ 172435 h 7031915"/>
              <a:gd name="connsiteX58-741" fmla="*/ 1939656 w 8033654"/>
              <a:gd name="connsiteY58-742" fmla="*/ 11959 h 7031915"/>
              <a:gd name="connsiteX59-743" fmla="*/ 2058287 w 8033654"/>
              <a:gd name="connsiteY59-744" fmla="*/ 0 h 7031915"/>
              <a:gd name="connsiteX0-745" fmla="*/ 6556798 w 8033654"/>
              <a:gd name="connsiteY0-746" fmla="*/ 533489 h 7031915"/>
              <a:gd name="connsiteX1-747" fmla="*/ 6555365 w 8033654"/>
              <a:gd name="connsiteY1-748" fmla="*/ 531027 h 7031915"/>
              <a:gd name="connsiteX2-749" fmla="*/ 6556798 w 8033654"/>
              <a:gd name="connsiteY2-750" fmla="*/ 533489 h 7031915"/>
              <a:gd name="connsiteX3-751" fmla="*/ 6529086 w 8033654"/>
              <a:gd name="connsiteY3-752" fmla="*/ 402424 h 7031915"/>
              <a:gd name="connsiteX4-753" fmla="*/ 6540064 w 8033654"/>
              <a:gd name="connsiteY4-754" fmla="*/ 434562 h 7031915"/>
              <a:gd name="connsiteX5-755" fmla="*/ 6529086 w 8033654"/>
              <a:gd name="connsiteY5-756" fmla="*/ 402424 h 7031915"/>
              <a:gd name="connsiteX6-757" fmla="*/ 6482461 w 8033654"/>
              <a:gd name="connsiteY6-758" fmla="*/ 295697 h 7031915"/>
              <a:gd name="connsiteX7-759" fmla="*/ 6520430 w 8033654"/>
              <a:gd name="connsiteY7-760" fmla="*/ 377086 h 7031915"/>
              <a:gd name="connsiteX8-761" fmla="*/ 6515577 w 8033654"/>
              <a:gd name="connsiteY8-762" fmla="*/ 362878 h 7031915"/>
              <a:gd name="connsiteX9-763" fmla="*/ 6482461 w 8033654"/>
              <a:gd name="connsiteY9-764" fmla="*/ 295697 h 7031915"/>
              <a:gd name="connsiteX10-765" fmla="*/ 2058287 w 8033654"/>
              <a:gd name="connsiteY10-766" fmla="*/ 0 h 7031915"/>
              <a:gd name="connsiteX11-767" fmla="*/ 2058326 w 8033654"/>
              <a:gd name="connsiteY11-768" fmla="*/ 0 h 7031915"/>
              <a:gd name="connsiteX12-769" fmla="*/ 5971699 w 8033654"/>
              <a:gd name="connsiteY12-770" fmla="*/ 0 h 7031915"/>
              <a:gd name="connsiteX13-771" fmla="*/ 5971700 w 8033654"/>
              <a:gd name="connsiteY13-772" fmla="*/ 0 h 7031915"/>
              <a:gd name="connsiteX14-773" fmla="*/ 5971740 w 8033654"/>
              <a:gd name="connsiteY14-774" fmla="*/ 0 h 7031915"/>
              <a:gd name="connsiteX15-775" fmla="*/ 6090371 w 8033654"/>
              <a:gd name="connsiteY15-776" fmla="*/ 11959 h 7031915"/>
              <a:gd name="connsiteX16-777" fmla="*/ 6357004 w 8033654"/>
              <a:gd name="connsiteY16-778" fmla="*/ 143562 h 7031915"/>
              <a:gd name="connsiteX17-779" fmla="*/ 6421756 w 8033654"/>
              <a:gd name="connsiteY17-780" fmla="*/ 209878 h 7031915"/>
              <a:gd name="connsiteX18-781" fmla="*/ 6426018 w 8033654"/>
              <a:gd name="connsiteY18-782" fmla="*/ 214243 h 7031915"/>
              <a:gd name="connsiteX19-783" fmla="*/ 6463356 w 8033654"/>
              <a:gd name="connsiteY19-784" fmla="*/ 268125 h 7031915"/>
              <a:gd name="connsiteX20-785" fmla="*/ 6480094 w 8033654"/>
              <a:gd name="connsiteY20-786" fmla="*/ 292278 h 7031915"/>
              <a:gd name="connsiteX21-787" fmla="*/ 6490605 w 8033654"/>
              <a:gd name="connsiteY21-788" fmla="*/ 298322 h 7031915"/>
              <a:gd name="connsiteX22-789" fmla="*/ 7949332 w 8033654"/>
              <a:gd name="connsiteY22-790" fmla="*/ 3216682 h 7031915"/>
              <a:gd name="connsiteX23-791" fmla="*/ 7992299 w 8033654"/>
              <a:gd name="connsiteY23-792" fmla="*/ 3302616 h 7031915"/>
              <a:gd name="connsiteX24-793" fmla="*/ 8021693 w 8033654"/>
              <a:gd name="connsiteY24-794" fmla="*/ 3397306 h 7031915"/>
              <a:gd name="connsiteX25-795" fmla="*/ 8033654 w 8033654"/>
              <a:gd name="connsiteY25-796" fmla="*/ 3515957 h 7031915"/>
              <a:gd name="connsiteX26-797" fmla="*/ 8021693 w 8033654"/>
              <a:gd name="connsiteY26-798" fmla="*/ 3634608 h 7031915"/>
              <a:gd name="connsiteX27-799" fmla="*/ 7992299 w 8033654"/>
              <a:gd name="connsiteY27-800" fmla="*/ 3729298 h 7031915"/>
              <a:gd name="connsiteX28-801" fmla="*/ 7949332 w 8033654"/>
              <a:gd name="connsiteY28-802" fmla="*/ 3815232 h 7031915"/>
              <a:gd name="connsiteX29-803" fmla="*/ 6535055 w 8033654"/>
              <a:gd name="connsiteY29-804" fmla="*/ 6638796 h 7031915"/>
              <a:gd name="connsiteX30-805" fmla="*/ 6524461 w 8033654"/>
              <a:gd name="connsiteY30-806" fmla="*/ 6646190 h 7031915"/>
              <a:gd name="connsiteX31-807" fmla="*/ 6482456 w 8033654"/>
              <a:gd name="connsiteY31-808" fmla="*/ 6736229 h 7031915"/>
              <a:gd name="connsiteX32-809" fmla="*/ 6090371 w 8033654"/>
              <a:gd name="connsiteY32-810" fmla="*/ 7019956 h 7031915"/>
              <a:gd name="connsiteX33-811" fmla="*/ 5971740 w 8033654"/>
              <a:gd name="connsiteY33-812" fmla="*/ 7031915 h 7031915"/>
              <a:gd name="connsiteX34-813" fmla="*/ 5971700 w 8033654"/>
              <a:gd name="connsiteY34-814" fmla="*/ 7031915 h 7031915"/>
              <a:gd name="connsiteX35-815" fmla="*/ 2058326 w 8033654"/>
              <a:gd name="connsiteY35-816" fmla="*/ 7031915 h 7031915"/>
              <a:gd name="connsiteX36-817" fmla="*/ 2176958 w 8033654"/>
              <a:gd name="connsiteY36-818" fmla="*/ 7019956 h 7031915"/>
              <a:gd name="connsiteX37-819" fmla="*/ 2176957 w 8033654"/>
              <a:gd name="connsiteY37-820" fmla="*/ 7019956 h 7031915"/>
              <a:gd name="connsiteX38-821" fmla="*/ 2058326 w 8033654"/>
              <a:gd name="connsiteY38-822" fmla="*/ 7031915 h 7031915"/>
              <a:gd name="connsiteX39-823" fmla="*/ 2058286 w 8033654"/>
              <a:gd name="connsiteY39-824" fmla="*/ 7031915 h 7031915"/>
              <a:gd name="connsiteX40-825" fmla="*/ 1939655 w 8033654"/>
              <a:gd name="connsiteY40-826" fmla="*/ 7019956 h 7031915"/>
              <a:gd name="connsiteX41-827" fmla="*/ 1642007 w 8033654"/>
              <a:gd name="connsiteY41-828" fmla="*/ 6859480 h 7031915"/>
              <a:gd name="connsiteX42-829" fmla="*/ 1570173 w 8033654"/>
              <a:gd name="connsiteY42-830" fmla="*/ 6772417 h 7031915"/>
              <a:gd name="connsiteX43-831" fmla="*/ 1508795 w 8033654"/>
              <a:gd name="connsiteY43-832" fmla="*/ 6649661 h 7031915"/>
              <a:gd name="connsiteX44-833" fmla="*/ 1508794 w 8033654"/>
              <a:gd name="connsiteY44-834" fmla="*/ 6649657 h 7031915"/>
              <a:gd name="connsiteX45-835" fmla="*/ 115723 w 8033654"/>
              <a:gd name="connsiteY45-836" fmla="*/ 3863519 h 7031915"/>
              <a:gd name="connsiteX46-837" fmla="*/ 115722 w 8033654"/>
              <a:gd name="connsiteY46-838" fmla="*/ 3863518 h 7031915"/>
              <a:gd name="connsiteX47-839" fmla="*/ 29470 w 8033654"/>
              <a:gd name="connsiteY47-840" fmla="*/ 3691014 h 7031915"/>
              <a:gd name="connsiteX48-841" fmla="*/ 11962 w 8033654"/>
              <a:gd name="connsiteY48-842" fmla="*/ 3634608 h 7031915"/>
              <a:gd name="connsiteX49-843" fmla="*/ 0 w 8033654"/>
              <a:gd name="connsiteY49-844" fmla="*/ 3515957 h 7031915"/>
              <a:gd name="connsiteX50-845" fmla="*/ 11962 w 8033654"/>
              <a:gd name="connsiteY50-846" fmla="*/ 3397306 h 7031915"/>
              <a:gd name="connsiteX51-847" fmla="*/ 29470 w 8033654"/>
              <a:gd name="connsiteY51-848" fmla="*/ 3340901 h 7031915"/>
              <a:gd name="connsiteX52-849" fmla="*/ 115722 w 8033654"/>
              <a:gd name="connsiteY52-850" fmla="*/ 3168396 h 7031915"/>
              <a:gd name="connsiteX53-851" fmla="*/ 115723 w 8033654"/>
              <a:gd name="connsiteY53-852" fmla="*/ 3168396 h 7031915"/>
              <a:gd name="connsiteX54-853" fmla="*/ 1508796 w 8033654"/>
              <a:gd name="connsiteY54-854" fmla="*/ 382255 h 7031915"/>
              <a:gd name="connsiteX55-855" fmla="*/ 1570174 w 8033654"/>
              <a:gd name="connsiteY55-856" fmla="*/ 259499 h 7031915"/>
              <a:gd name="connsiteX56-857" fmla="*/ 1642008 w 8033654"/>
              <a:gd name="connsiteY56-858" fmla="*/ 172435 h 7031915"/>
              <a:gd name="connsiteX57-859" fmla="*/ 1939656 w 8033654"/>
              <a:gd name="connsiteY57-860" fmla="*/ 11959 h 7031915"/>
              <a:gd name="connsiteX58-861" fmla="*/ 2058287 w 8033654"/>
              <a:gd name="connsiteY58-862" fmla="*/ 0 h 7031915"/>
              <a:gd name="connsiteX0-863" fmla="*/ 6529086 w 8033654"/>
              <a:gd name="connsiteY0-864" fmla="*/ 402424 h 7031915"/>
              <a:gd name="connsiteX1-865" fmla="*/ 6540064 w 8033654"/>
              <a:gd name="connsiteY1-866" fmla="*/ 434562 h 7031915"/>
              <a:gd name="connsiteX2-867" fmla="*/ 6529086 w 8033654"/>
              <a:gd name="connsiteY2-868" fmla="*/ 402424 h 7031915"/>
              <a:gd name="connsiteX3-869" fmla="*/ 6482461 w 8033654"/>
              <a:gd name="connsiteY3-870" fmla="*/ 295697 h 7031915"/>
              <a:gd name="connsiteX4-871" fmla="*/ 6520430 w 8033654"/>
              <a:gd name="connsiteY4-872" fmla="*/ 377086 h 7031915"/>
              <a:gd name="connsiteX5-873" fmla="*/ 6515577 w 8033654"/>
              <a:gd name="connsiteY5-874" fmla="*/ 362878 h 7031915"/>
              <a:gd name="connsiteX6-875" fmla="*/ 6482461 w 8033654"/>
              <a:gd name="connsiteY6-876" fmla="*/ 295697 h 7031915"/>
              <a:gd name="connsiteX7-877" fmla="*/ 2058287 w 8033654"/>
              <a:gd name="connsiteY7-878" fmla="*/ 0 h 7031915"/>
              <a:gd name="connsiteX8-879" fmla="*/ 2058326 w 8033654"/>
              <a:gd name="connsiteY8-880" fmla="*/ 0 h 7031915"/>
              <a:gd name="connsiteX9-881" fmla="*/ 5971699 w 8033654"/>
              <a:gd name="connsiteY9-882" fmla="*/ 0 h 7031915"/>
              <a:gd name="connsiteX10-883" fmla="*/ 5971700 w 8033654"/>
              <a:gd name="connsiteY10-884" fmla="*/ 0 h 7031915"/>
              <a:gd name="connsiteX11-885" fmla="*/ 5971740 w 8033654"/>
              <a:gd name="connsiteY11-886" fmla="*/ 0 h 7031915"/>
              <a:gd name="connsiteX12-887" fmla="*/ 6090371 w 8033654"/>
              <a:gd name="connsiteY12-888" fmla="*/ 11959 h 7031915"/>
              <a:gd name="connsiteX13-889" fmla="*/ 6357004 w 8033654"/>
              <a:gd name="connsiteY13-890" fmla="*/ 143562 h 7031915"/>
              <a:gd name="connsiteX14-891" fmla="*/ 6421756 w 8033654"/>
              <a:gd name="connsiteY14-892" fmla="*/ 209878 h 7031915"/>
              <a:gd name="connsiteX15-893" fmla="*/ 6426018 w 8033654"/>
              <a:gd name="connsiteY15-894" fmla="*/ 214243 h 7031915"/>
              <a:gd name="connsiteX16-895" fmla="*/ 6463356 w 8033654"/>
              <a:gd name="connsiteY16-896" fmla="*/ 268125 h 7031915"/>
              <a:gd name="connsiteX17-897" fmla="*/ 6480094 w 8033654"/>
              <a:gd name="connsiteY17-898" fmla="*/ 292278 h 7031915"/>
              <a:gd name="connsiteX18-899" fmla="*/ 6490605 w 8033654"/>
              <a:gd name="connsiteY18-900" fmla="*/ 298322 h 7031915"/>
              <a:gd name="connsiteX19-901" fmla="*/ 7949332 w 8033654"/>
              <a:gd name="connsiteY19-902" fmla="*/ 3216682 h 7031915"/>
              <a:gd name="connsiteX20-903" fmla="*/ 7992299 w 8033654"/>
              <a:gd name="connsiteY20-904" fmla="*/ 3302616 h 7031915"/>
              <a:gd name="connsiteX21-905" fmla="*/ 8021693 w 8033654"/>
              <a:gd name="connsiteY21-906" fmla="*/ 3397306 h 7031915"/>
              <a:gd name="connsiteX22-907" fmla="*/ 8033654 w 8033654"/>
              <a:gd name="connsiteY22-908" fmla="*/ 3515957 h 7031915"/>
              <a:gd name="connsiteX23-909" fmla="*/ 8021693 w 8033654"/>
              <a:gd name="connsiteY23-910" fmla="*/ 3634608 h 7031915"/>
              <a:gd name="connsiteX24-911" fmla="*/ 7992299 w 8033654"/>
              <a:gd name="connsiteY24-912" fmla="*/ 3729298 h 7031915"/>
              <a:gd name="connsiteX25-913" fmla="*/ 7949332 w 8033654"/>
              <a:gd name="connsiteY25-914" fmla="*/ 3815232 h 7031915"/>
              <a:gd name="connsiteX26-915" fmla="*/ 6535055 w 8033654"/>
              <a:gd name="connsiteY26-916" fmla="*/ 6638796 h 7031915"/>
              <a:gd name="connsiteX27-917" fmla="*/ 6524461 w 8033654"/>
              <a:gd name="connsiteY27-918" fmla="*/ 6646190 h 7031915"/>
              <a:gd name="connsiteX28-919" fmla="*/ 6482456 w 8033654"/>
              <a:gd name="connsiteY28-920" fmla="*/ 6736229 h 7031915"/>
              <a:gd name="connsiteX29-921" fmla="*/ 6090371 w 8033654"/>
              <a:gd name="connsiteY29-922" fmla="*/ 7019956 h 7031915"/>
              <a:gd name="connsiteX30-923" fmla="*/ 5971740 w 8033654"/>
              <a:gd name="connsiteY30-924" fmla="*/ 7031915 h 7031915"/>
              <a:gd name="connsiteX31-925" fmla="*/ 5971700 w 8033654"/>
              <a:gd name="connsiteY31-926" fmla="*/ 7031915 h 7031915"/>
              <a:gd name="connsiteX32-927" fmla="*/ 2058326 w 8033654"/>
              <a:gd name="connsiteY32-928" fmla="*/ 7031915 h 7031915"/>
              <a:gd name="connsiteX33-929" fmla="*/ 2176958 w 8033654"/>
              <a:gd name="connsiteY33-930" fmla="*/ 7019956 h 7031915"/>
              <a:gd name="connsiteX34-931" fmla="*/ 2176957 w 8033654"/>
              <a:gd name="connsiteY34-932" fmla="*/ 7019956 h 7031915"/>
              <a:gd name="connsiteX35-933" fmla="*/ 2058326 w 8033654"/>
              <a:gd name="connsiteY35-934" fmla="*/ 7031915 h 7031915"/>
              <a:gd name="connsiteX36-935" fmla="*/ 2058286 w 8033654"/>
              <a:gd name="connsiteY36-936" fmla="*/ 7031915 h 7031915"/>
              <a:gd name="connsiteX37-937" fmla="*/ 1939655 w 8033654"/>
              <a:gd name="connsiteY37-938" fmla="*/ 7019956 h 7031915"/>
              <a:gd name="connsiteX38-939" fmla="*/ 1642007 w 8033654"/>
              <a:gd name="connsiteY38-940" fmla="*/ 6859480 h 7031915"/>
              <a:gd name="connsiteX39-941" fmla="*/ 1570173 w 8033654"/>
              <a:gd name="connsiteY39-942" fmla="*/ 6772417 h 7031915"/>
              <a:gd name="connsiteX40-943" fmla="*/ 1508795 w 8033654"/>
              <a:gd name="connsiteY40-944" fmla="*/ 6649661 h 7031915"/>
              <a:gd name="connsiteX41-945" fmla="*/ 1508794 w 8033654"/>
              <a:gd name="connsiteY41-946" fmla="*/ 6649657 h 7031915"/>
              <a:gd name="connsiteX42-947" fmla="*/ 115723 w 8033654"/>
              <a:gd name="connsiteY42-948" fmla="*/ 3863519 h 7031915"/>
              <a:gd name="connsiteX43-949" fmla="*/ 115722 w 8033654"/>
              <a:gd name="connsiteY43-950" fmla="*/ 3863518 h 7031915"/>
              <a:gd name="connsiteX44-951" fmla="*/ 29470 w 8033654"/>
              <a:gd name="connsiteY44-952" fmla="*/ 3691014 h 7031915"/>
              <a:gd name="connsiteX45-953" fmla="*/ 11962 w 8033654"/>
              <a:gd name="connsiteY45-954" fmla="*/ 3634608 h 7031915"/>
              <a:gd name="connsiteX46-955" fmla="*/ 0 w 8033654"/>
              <a:gd name="connsiteY46-956" fmla="*/ 3515957 h 7031915"/>
              <a:gd name="connsiteX47-957" fmla="*/ 11962 w 8033654"/>
              <a:gd name="connsiteY47-958" fmla="*/ 3397306 h 7031915"/>
              <a:gd name="connsiteX48-959" fmla="*/ 29470 w 8033654"/>
              <a:gd name="connsiteY48-960" fmla="*/ 3340901 h 7031915"/>
              <a:gd name="connsiteX49-961" fmla="*/ 115722 w 8033654"/>
              <a:gd name="connsiteY49-962" fmla="*/ 3168396 h 7031915"/>
              <a:gd name="connsiteX50-963" fmla="*/ 115723 w 8033654"/>
              <a:gd name="connsiteY50-964" fmla="*/ 3168396 h 7031915"/>
              <a:gd name="connsiteX51-965" fmla="*/ 1508796 w 8033654"/>
              <a:gd name="connsiteY51-966" fmla="*/ 382255 h 7031915"/>
              <a:gd name="connsiteX52-967" fmla="*/ 1570174 w 8033654"/>
              <a:gd name="connsiteY52-968" fmla="*/ 259499 h 7031915"/>
              <a:gd name="connsiteX53-969" fmla="*/ 1642008 w 8033654"/>
              <a:gd name="connsiteY53-970" fmla="*/ 172435 h 7031915"/>
              <a:gd name="connsiteX54-971" fmla="*/ 1939656 w 8033654"/>
              <a:gd name="connsiteY54-972" fmla="*/ 11959 h 7031915"/>
              <a:gd name="connsiteX55-973" fmla="*/ 2058287 w 8033654"/>
              <a:gd name="connsiteY55-974" fmla="*/ 0 h 7031915"/>
              <a:gd name="connsiteX0-975" fmla="*/ 6529086 w 8033654"/>
              <a:gd name="connsiteY0-976" fmla="*/ 402424 h 7031915"/>
              <a:gd name="connsiteX1-977" fmla="*/ 6540064 w 8033654"/>
              <a:gd name="connsiteY1-978" fmla="*/ 434562 h 7031915"/>
              <a:gd name="connsiteX2-979" fmla="*/ 6529086 w 8033654"/>
              <a:gd name="connsiteY2-980" fmla="*/ 402424 h 7031915"/>
              <a:gd name="connsiteX3-981" fmla="*/ 6482461 w 8033654"/>
              <a:gd name="connsiteY3-982" fmla="*/ 295697 h 7031915"/>
              <a:gd name="connsiteX4-983" fmla="*/ 6520430 w 8033654"/>
              <a:gd name="connsiteY4-984" fmla="*/ 377086 h 7031915"/>
              <a:gd name="connsiteX5-985" fmla="*/ 6515577 w 8033654"/>
              <a:gd name="connsiteY5-986" fmla="*/ 362878 h 7031915"/>
              <a:gd name="connsiteX6-987" fmla="*/ 6482461 w 8033654"/>
              <a:gd name="connsiteY6-988" fmla="*/ 295697 h 7031915"/>
              <a:gd name="connsiteX7-989" fmla="*/ 2058287 w 8033654"/>
              <a:gd name="connsiteY7-990" fmla="*/ 0 h 7031915"/>
              <a:gd name="connsiteX8-991" fmla="*/ 2058326 w 8033654"/>
              <a:gd name="connsiteY8-992" fmla="*/ 0 h 7031915"/>
              <a:gd name="connsiteX9-993" fmla="*/ 5971699 w 8033654"/>
              <a:gd name="connsiteY9-994" fmla="*/ 0 h 7031915"/>
              <a:gd name="connsiteX10-995" fmla="*/ 5971700 w 8033654"/>
              <a:gd name="connsiteY10-996" fmla="*/ 0 h 7031915"/>
              <a:gd name="connsiteX11-997" fmla="*/ 5971740 w 8033654"/>
              <a:gd name="connsiteY11-998" fmla="*/ 0 h 7031915"/>
              <a:gd name="connsiteX12-999" fmla="*/ 6090371 w 8033654"/>
              <a:gd name="connsiteY12-1000" fmla="*/ 11959 h 7031915"/>
              <a:gd name="connsiteX13-1001" fmla="*/ 6357004 w 8033654"/>
              <a:gd name="connsiteY13-1002" fmla="*/ 143562 h 7031915"/>
              <a:gd name="connsiteX14-1003" fmla="*/ 6421756 w 8033654"/>
              <a:gd name="connsiteY14-1004" fmla="*/ 209878 h 7031915"/>
              <a:gd name="connsiteX15-1005" fmla="*/ 6426018 w 8033654"/>
              <a:gd name="connsiteY15-1006" fmla="*/ 214243 h 7031915"/>
              <a:gd name="connsiteX16-1007" fmla="*/ 6463356 w 8033654"/>
              <a:gd name="connsiteY16-1008" fmla="*/ 268125 h 7031915"/>
              <a:gd name="connsiteX17-1009" fmla="*/ 6480094 w 8033654"/>
              <a:gd name="connsiteY17-1010" fmla="*/ 292278 h 7031915"/>
              <a:gd name="connsiteX18-1011" fmla="*/ 7949332 w 8033654"/>
              <a:gd name="connsiteY18-1012" fmla="*/ 3216682 h 7031915"/>
              <a:gd name="connsiteX19-1013" fmla="*/ 7992299 w 8033654"/>
              <a:gd name="connsiteY19-1014" fmla="*/ 3302616 h 7031915"/>
              <a:gd name="connsiteX20-1015" fmla="*/ 8021693 w 8033654"/>
              <a:gd name="connsiteY20-1016" fmla="*/ 3397306 h 7031915"/>
              <a:gd name="connsiteX21-1017" fmla="*/ 8033654 w 8033654"/>
              <a:gd name="connsiteY21-1018" fmla="*/ 3515957 h 7031915"/>
              <a:gd name="connsiteX22-1019" fmla="*/ 8021693 w 8033654"/>
              <a:gd name="connsiteY22-1020" fmla="*/ 3634608 h 7031915"/>
              <a:gd name="connsiteX23-1021" fmla="*/ 7992299 w 8033654"/>
              <a:gd name="connsiteY23-1022" fmla="*/ 3729298 h 7031915"/>
              <a:gd name="connsiteX24-1023" fmla="*/ 7949332 w 8033654"/>
              <a:gd name="connsiteY24-1024" fmla="*/ 3815232 h 7031915"/>
              <a:gd name="connsiteX25-1025" fmla="*/ 6535055 w 8033654"/>
              <a:gd name="connsiteY25-1026" fmla="*/ 6638796 h 7031915"/>
              <a:gd name="connsiteX26-1027" fmla="*/ 6524461 w 8033654"/>
              <a:gd name="connsiteY26-1028" fmla="*/ 6646190 h 7031915"/>
              <a:gd name="connsiteX27-1029" fmla="*/ 6482456 w 8033654"/>
              <a:gd name="connsiteY27-1030" fmla="*/ 6736229 h 7031915"/>
              <a:gd name="connsiteX28-1031" fmla="*/ 6090371 w 8033654"/>
              <a:gd name="connsiteY28-1032" fmla="*/ 7019956 h 7031915"/>
              <a:gd name="connsiteX29-1033" fmla="*/ 5971740 w 8033654"/>
              <a:gd name="connsiteY29-1034" fmla="*/ 7031915 h 7031915"/>
              <a:gd name="connsiteX30-1035" fmla="*/ 5971700 w 8033654"/>
              <a:gd name="connsiteY30-1036" fmla="*/ 7031915 h 7031915"/>
              <a:gd name="connsiteX31-1037" fmla="*/ 2058326 w 8033654"/>
              <a:gd name="connsiteY31-1038" fmla="*/ 7031915 h 7031915"/>
              <a:gd name="connsiteX32-1039" fmla="*/ 2176958 w 8033654"/>
              <a:gd name="connsiteY32-1040" fmla="*/ 7019956 h 7031915"/>
              <a:gd name="connsiteX33-1041" fmla="*/ 2176957 w 8033654"/>
              <a:gd name="connsiteY33-1042" fmla="*/ 7019956 h 7031915"/>
              <a:gd name="connsiteX34-1043" fmla="*/ 2058326 w 8033654"/>
              <a:gd name="connsiteY34-1044" fmla="*/ 7031915 h 7031915"/>
              <a:gd name="connsiteX35-1045" fmla="*/ 2058286 w 8033654"/>
              <a:gd name="connsiteY35-1046" fmla="*/ 7031915 h 7031915"/>
              <a:gd name="connsiteX36-1047" fmla="*/ 1939655 w 8033654"/>
              <a:gd name="connsiteY36-1048" fmla="*/ 7019956 h 7031915"/>
              <a:gd name="connsiteX37-1049" fmla="*/ 1642007 w 8033654"/>
              <a:gd name="connsiteY37-1050" fmla="*/ 6859480 h 7031915"/>
              <a:gd name="connsiteX38-1051" fmla="*/ 1570173 w 8033654"/>
              <a:gd name="connsiteY38-1052" fmla="*/ 6772417 h 7031915"/>
              <a:gd name="connsiteX39-1053" fmla="*/ 1508795 w 8033654"/>
              <a:gd name="connsiteY39-1054" fmla="*/ 6649661 h 7031915"/>
              <a:gd name="connsiteX40-1055" fmla="*/ 1508794 w 8033654"/>
              <a:gd name="connsiteY40-1056" fmla="*/ 6649657 h 7031915"/>
              <a:gd name="connsiteX41-1057" fmla="*/ 115723 w 8033654"/>
              <a:gd name="connsiteY41-1058" fmla="*/ 3863519 h 7031915"/>
              <a:gd name="connsiteX42-1059" fmla="*/ 115722 w 8033654"/>
              <a:gd name="connsiteY42-1060" fmla="*/ 3863518 h 7031915"/>
              <a:gd name="connsiteX43-1061" fmla="*/ 29470 w 8033654"/>
              <a:gd name="connsiteY43-1062" fmla="*/ 3691014 h 7031915"/>
              <a:gd name="connsiteX44-1063" fmla="*/ 11962 w 8033654"/>
              <a:gd name="connsiteY44-1064" fmla="*/ 3634608 h 7031915"/>
              <a:gd name="connsiteX45-1065" fmla="*/ 0 w 8033654"/>
              <a:gd name="connsiteY45-1066" fmla="*/ 3515957 h 7031915"/>
              <a:gd name="connsiteX46-1067" fmla="*/ 11962 w 8033654"/>
              <a:gd name="connsiteY46-1068" fmla="*/ 3397306 h 7031915"/>
              <a:gd name="connsiteX47-1069" fmla="*/ 29470 w 8033654"/>
              <a:gd name="connsiteY47-1070" fmla="*/ 3340901 h 7031915"/>
              <a:gd name="connsiteX48-1071" fmla="*/ 115722 w 8033654"/>
              <a:gd name="connsiteY48-1072" fmla="*/ 3168396 h 7031915"/>
              <a:gd name="connsiteX49-1073" fmla="*/ 115723 w 8033654"/>
              <a:gd name="connsiteY49-1074" fmla="*/ 3168396 h 7031915"/>
              <a:gd name="connsiteX50-1075" fmla="*/ 1508796 w 8033654"/>
              <a:gd name="connsiteY50-1076" fmla="*/ 382255 h 7031915"/>
              <a:gd name="connsiteX51-1077" fmla="*/ 1570174 w 8033654"/>
              <a:gd name="connsiteY51-1078" fmla="*/ 259499 h 7031915"/>
              <a:gd name="connsiteX52-1079" fmla="*/ 1642008 w 8033654"/>
              <a:gd name="connsiteY52-1080" fmla="*/ 172435 h 7031915"/>
              <a:gd name="connsiteX53-1081" fmla="*/ 1939656 w 8033654"/>
              <a:gd name="connsiteY53-1082" fmla="*/ 11959 h 7031915"/>
              <a:gd name="connsiteX54-1083" fmla="*/ 2058287 w 8033654"/>
              <a:gd name="connsiteY54-1084" fmla="*/ 0 h 7031915"/>
              <a:gd name="connsiteX0-1085" fmla="*/ 6529086 w 8033654"/>
              <a:gd name="connsiteY0-1086" fmla="*/ 402424 h 7031915"/>
              <a:gd name="connsiteX1-1087" fmla="*/ 6540064 w 8033654"/>
              <a:gd name="connsiteY1-1088" fmla="*/ 434562 h 7031915"/>
              <a:gd name="connsiteX2-1089" fmla="*/ 6529086 w 8033654"/>
              <a:gd name="connsiteY2-1090" fmla="*/ 402424 h 7031915"/>
              <a:gd name="connsiteX3-1091" fmla="*/ 6482461 w 8033654"/>
              <a:gd name="connsiteY3-1092" fmla="*/ 295697 h 7031915"/>
              <a:gd name="connsiteX4-1093" fmla="*/ 6520430 w 8033654"/>
              <a:gd name="connsiteY4-1094" fmla="*/ 377086 h 7031915"/>
              <a:gd name="connsiteX5-1095" fmla="*/ 6482461 w 8033654"/>
              <a:gd name="connsiteY5-1096" fmla="*/ 295697 h 7031915"/>
              <a:gd name="connsiteX6-1097" fmla="*/ 2058287 w 8033654"/>
              <a:gd name="connsiteY6-1098" fmla="*/ 0 h 7031915"/>
              <a:gd name="connsiteX7-1099" fmla="*/ 2058326 w 8033654"/>
              <a:gd name="connsiteY7-1100" fmla="*/ 0 h 7031915"/>
              <a:gd name="connsiteX8-1101" fmla="*/ 5971699 w 8033654"/>
              <a:gd name="connsiteY8-1102" fmla="*/ 0 h 7031915"/>
              <a:gd name="connsiteX9-1103" fmla="*/ 5971700 w 8033654"/>
              <a:gd name="connsiteY9-1104" fmla="*/ 0 h 7031915"/>
              <a:gd name="connsiteX10-1105" fmla="*/ 5971740 w 8033654"/>
              <a:gd name="connsiteY10-1106" fmla="*/ 0 h 7031915"/>
              <a:gd name="connsiteX11-1107" fmla="*/ 6090371 w 8033654"/>
              <a:gd name="connsiteY11-1108" fmla="*/ 11959 h 7031915"/>
              <a:gd name="connsiteX12-1109" fmla="*/ 6357004 w 8033654"/>
              <a:gd name="connsiteY12-1110" fmla="*/ 143562 h 7031915"/>
              <a:gd name="connsiteX13-1111" fmla="*/ 6421756 w 8033654"/>
              <a:gd name="connsiteY13-1112" fmla="*/ 209878 h 7031915"/>
              <a:gd name="connsiteX14-1113" fmla="*/ 6426018 w 8033654"/>
              <a:gd name="connsiteY14-1114" fmla="*/ 214243 h 7031915"/>
              <a:gd name="connsiteX15-1115" fmla="*/ 6463356 w 8033654"/>
              <a:gd name="connsiteY15-1116" fmla="*/ 268125 h 7031915"/>
              <a:gd name="connsiteX16-1117" fmla="*/ 6480094 w 8033654"/>
              <a:gd name="connsiteY16-1118" fmla="*/ 292278 h 7031915"/>
              <a:gd name="connsiteX17-1119" fmla="*/ 7949332 w 8033654"/>
              <a:gd name="connsiteY17-1120" fmla="*/ 3216682 h 7031915"/>
              <a:gd name="connsiteX18-1121" fmla="*/ 7992299 w 8033654"/>
              <a:gd name="connsiteY18-1122" fmla="*/ 3302616 h 7031915"/>
              <a:gd name="connsiteX19-1123" fmla="*/ 8021693 w 8033654"/>
              <a:gd name="connsiteY19-1124" fmla="*/ 3397306 h 7031915"/>
              <a:gd name="connsiteX20-1125" fmla="*/ 8033654 w 8033654"/>
              <a:gd name="connsiteY20-1126" fmla="*/ 3515957 h 7031915"/>
              <a:gd name="connsiteX21-1127" fmla="*/ 8021693 w 8033654"/>
              <a:gd name="connsiteY21-1128" fmla="*/ 3634608 h 7031915"/>
              <a:gd name="connsiteX22-1129" fmla="*/ 7992299 w 8033654"/>
              <a:gd name="connsiteY22-1130" fmla="*/ 3729298 h 7031915"/>
              <a:gd name="connsiteX23-1131" fmla="*/ 7949332 w 8033654"/>
              <a:gd name="connsiteY23-1132" fmla="*/ 3815232 h 7031915"/>
              <a:gd name="connsiteX24-1133" fmla="*/ 6535055 w 8033654"/>
              <a:gd name="connsiteY24-1134" fmla="*/ 6638796 h 7031915"/>
              <a:gd name="connsiteX25-1135" fmla="*/ 6524461 w 8033654"/>
              <a:gd name="connsiteY25-1136" fmla="*/ 6646190 h 7031915"/>
              <a:gd name="connsiteX26-1137" fmla="*/ 6482456 w 8033654"/>
              <a:gd name="connsiteY26-1138" fmla="*/ 6736229 h 7031915"/>
              <a:gd name="connsiteX27-1139" fmla="*/ 6090371 w 8033654"/>
              <a:gd name="connsiteY27-1140" fmla="*/ 7019956 h 7031915"/>
              <a:gd name="connsiteX28-1141" fmla="*/ 5971740 w 8033654"/>
              <a:gd name="connsiteY28-1142" fmla="*/ 7031915 h 7031915"/>
              <a:gd name="connsiteX29-1143" fmla="*/ 5971700 w 8033654"/>
              <a:gd name="connsiteY29-1144" fmla="*/ 7031915 h 7031915"/>
              <a:gd name="connsiteX30-1145" fmla="*/ 2058326 w 8033654"/>
              <a:gd name="connsiteY30-1146" fmla="*/ 7031915 h 7031915"/>
              <a:gd name="connsiteX31-1147" fmla="*/ 2176958 w 8033654"/>
              <a:gd name="connsiteY31-1148" fmla="*/ 7019956 h 7031915"/>
              <a:gd name="connsiteX32-1149" fmla="*/ 2176957 w 8033654"/>
              <a:gd name="connsiteY32-1150" fmla="*/ 7019956 h 7031915"/>
              <a:gd name="connsiteX33-1151" fmla="*/ 2058326 w 8033654"/>
              <a:gd name="connsiteY33-1152" fmla="*/ 7031915 h 7031915"/>
              <a:gd name="connsiteX34-1153" fmla="*/ 2058286 w 8033654"/>
              <a:gd name="connsiteY34-1154" fmla="*/ 7031915 h 7031915"/>
              <a:gd name="connsiteX35-1155" fmla="*/ 1939655 w 8033654"/>
              <a:gd name="connsiteY35-1156" fmla="*/ 7019956 h 7031915"/>
              <a:gd name="connsiteX36-1157" fmla="*/ 1642007 w 8033654"/>
              <a:gd name="connsiteY36-1158" fmla="*/ 6859480 h 7031915"/>
              <a:gd name="connsiteX37-1159" fmla="*/ 1570173 w 8033654"/>
              <a:gd name="connsiteY37-1160" fmla="*/ 6772417 h 7031915"/>
              <a:gd name="connsiteX38-1161" fmla="*/ 1508795 w 8033654"/>
              <a:gd name="connsiteY38-1162" fmla="*/ 6649661 h 7031915"/>
              <a:gd name="connsiteX39-1163" fmla="*/ 1508794 w 8033654"/>
              <a:gd name="connsiteY39-1164" fmla="*/ 6649657 h 7031915"/>
              <a:gd name="connsiteX40-1165" fmla="*/ 115723 w 8033654"/>
              <a:gd name="connsiteY40-1166" fmla="*/ 3863519 h 7031915"/>
              <a:gd name="connsiteX41-1167" fmla="*/ 115722 w 8033654"/>
              <a:gd name="connsiteY41-1168" fmla="*/ 3863518 h 7031915"/>
              <a:gd name="connsiteX42-1169" fmla="*/ 29470 w 8033654"/>
              <a:gd name="connsiteY42-1170" fmla="*/ 3691014 h 7031915"/>
              <a:gd name="connsiteX43-1171" fmla="*/ 11962 w 8033654"/>
              <a:gd name="connsiteY43-1172" fmla="*/ 3634608 h 7031915"/>
              <a:gd name="connsiteX44-1173" fmla="*/ 0 w 8033654"/>
              <a:gd name="connsiteY44-1174" fmla="*/ 3515957 h 7031915"/>
              <a:gd name="connsiteX45-1175" fmla="*/ 11962 w 8033654"/>
              <a:gd name="connsiteY45-1176" fmla="*/ 3397306 h 7031915"/>
              <a:gd name="connsiteX46-1177" fmla="*/ 29470 w 8033654"/>
              <a:gd name="connsiteY46-1178" fmla="*/ 3340901 h 7031915"/>
              <a:gd name="connsiteX47-1179" fmla="*/ 115722 w 8033654"/>
              <a:gd name="connsiteY47-1180" fmla="*/ 3168396 h 7031915"/>
              <a:gd name="connsiteX48-1181" fmla="*/ 115723 w 8033654"/>
              <a:gd name="connsiteY48-1182" fmla="*/ 3168396 h 7031915"/>
              <a:gd name="connsiteX49-1183" fmla="*/ 1508796 w 8033654"/>
              <a:gd name="connsiteY49-1184" fmla="*/ 382255 h 7031915"/>
              <a:gd name="connsiteX50-1185" fmla="*/ 1570174 w 8033654"/>
              <a:gd name="connsiteY50-1186" fmla="*/ 259499 h 7031915"/>
              <a:gd name="connsiteX51-1187" fmla="*/ 1642008 w 8033654"/>
              <a:gd name="connsiteY51-1188" fmla="*/ 172435 h 7031915"/>
              <a:gd name="connsiteX52-1189" fmla="*/ 1939656 w 8033654"/>
              <a:gd name="connsiteY52-1190" fmla="*/ 11959 h 7031915"/>
              <a:gd name="connsiteX53-1191" fmla="*/ 2058287 w 8033654"/>
              <a:gd name="connsiteY53-1192" fmla="*/ 0 h 7031915"/>
              <a:gd name="connsiteX0-1193" fmla="*/ 6529086 w 8033654"/>
              <a:gd name="connsiteY0-1194" fmla="*/ 402424 h 7031915"/>
              <a:gd name="connsiteX1-1195" fmla="*/ 6540064 w 8033654"/>
              <a:gd name="connsiteY1-1196" fmla="*/ 434562 h 7031915"/>
              <a:gd name="connsiteX2-1197" fmla="*/ 6529086 w 8033654"/>
              <a:gd name="connsiteY2-1198" fmla="*/ 402424 h 7031915"/>
              <a:gd name="connsiteX3-1199" fmla="*/ 2058287 w 8033654"/>
              <a:gd name="connsiteY3-1200" fmla="*/ 0 h 7031915"/>
              <a:gd name="connsiteX4-1201" fmla="*/ 2058326 w 8033654"/>
              <a:gd name="connsiteY4-1202" fmla="*/ 0 h 7031915"/>
              <a:gd name="connsiteX5-1203" fmla="*/ 5971699 w 8033654"/>
              <a:gd name="connsiteY5-1204" fmla="*/ 0 h 7031915"/>
              <a:gd name="connsiteX6-1205" fmla="*/ 5971700 w 8033654"/>
              <a:gd name="connsiteY6-1206" fmla="*/ 0 h 7031915"/>
              <a:gd name="connsiteX7-1207" fmla="*/ 5971740 w 8033654"/>
              <a:gd name="connsiteY7-1208" fmla="*/ 0 h 7031915"/>
              <a:gd name="connsiteX8-1209" fmla="*/ 6090371 w 8033654"/>
              <a:gd name="connsiteY8-1210" fmla="*/ 11959 h 7031915"/>
              <a:gd name="connsiteX9-1211" fmla="*/ 6357004 w 8033654"/>
              <a:gd name="connsiteY9-1212" fmla="*/ 143562 h 7031915"/>
              <a:gd name="connsiteX10-1213" fmla="*/ 6421756 w 8033654"/>
              <a:gd name="connsiteY10-1214" fmla="*/ 209878 h 7031915"/>
              <a:gd name="connsiteX11-1215" fmla="*/ 6426018 w 8033654"/>
              <a:gd name="connsiteY11-1216" fmla="*/ 214243 h 7031915"/>
              <a:gd name="connsiteX12-1217" fmla="*/ 6463356 w 8033654"/>
              <a:gd name="connsiteY12-1218" fmla="*/ 268125 h 7031915"/>
              <a:gd name="connsiteX13-1219" fmla="*/ 6480094 w 8033654"/>
              <a:gd name="connsiteY13-1220" fmla="*/ 292278 h 7031915"/>
              <a:gd name="connsiteX14-1221" fmla="*/ 7949332 w 8033654"/>
              <a:gd name="connsiteY14-1222" fmla="*/ 3216682 h 7031915"/>
              <a:gd name="connsiteX15-1223" fmla="*/ 7992299 w 8033654"/>
              <a:gd name="connsiteY15-1224" fmla="*/ 3302616 h 7031915"/>
              <a:gd name="connsiteX16-1225" fmla="*/ 8021693 w 8033654"/>
              <a:gd name="connsiteY16-1226" fmla="*/ 3397306 h 7031915"/>
              <a:gd name="connsiteX17-1227" fmla="*/ 8033654 w 8033654"/>
              <a:gd name="connsiteY17-1228" fmla="*/ 3515957 h 7031915"/>
              <a:gd name="connsiteX18-1229" fmla="*/ 8021693 w 8033654"/>
              <a:gd name="connsiteY18-1230" fmla="*/ 3634608 h 7031915"/>
              <a:gd name="connsiteX19-1231" fmla="*/ 7992299 w 8033654"/>
              <a:gd name="connsiteY19-1232" fmla="*/ 3729298 h 7031915"/>
              <a:gd name="connsiteX20-1233" fmla="*/ 7949332 w 8033654"/>
              <a:gd name="connsiteY20-1234" fmla="*/ 3815232 h 7031915"/>
              <a:gd name="connsiteX21-1235" fmla="*/ 6535055 w 8033654"/>
              <a:gd name="connsiteY21-1236" fmla="*/ 6638796 h 7031915"/>
              <a:gd name="connsiteX22-1237" fmla="*/ 6524461 w 8033654"/>
              <a:gd name="connsiteY22-1238" fmla="*/ 6646190 h 7031915"/>
              <a:gd name="connsiteX23-1239" fmla="*/ 6482456 w 8033654"/>
              <a:gd name="connsiteY23-1240" fmla="*/ 6736229 h 7031915"/>
              <a:gd name="connsiteX24-1241" fmla="*/ 6090371 w 8033654"/>
              <a:gd name="connsiteY24-1242" fmla="*/ 7019956 h 7031915"/>
              <a:gd name="connsiteX25-1243" fmla="*/ 5971740 w 8033654"/>
              <a:gd name="connsiteY25-1244" fmla="*/ 7031915 h 7031915"/>
              <a:gd name="connsiteX26-1245" fmla="*/ 5971700 w 8033654"/>
              <a:gd name="connsiteY26-1246" fmla="*/ 7031915 h 7031915"/>
              <a:gd name="connsiteX27-1247" fmla="*/ 2058326 w 8033654"/>
              <a:gd name="connsiteY27-1248" fmla="*/ 7031915 h 7031915"/>
              <a:gd name="connsiteX28-1249" fmla="*/ 2176958 w 8033654"/>
              <a:gd name="connsiteY28-1250" fmla="*/ 7019956 h 7031915"/>
              <a:gd name="connsiteX29-1251" fmla="*/ 2176957 w 8033654"/>
              <a:gd name="connsiteY29-1252" fmla="*/ 7019956 h 7031915"/>
              <a:gd name="connsiteX30-1253" fmla="*/ 2058326 w 8033654"/>
              <a:gd name="connsiteY30-1254" fmla="*/ 7031915 h 7031915"/>
              <a:gd name="connsiteX31-1255" fmla="*/ 2058286 w 8033654"/>
              <a:gd name="connsiteY31-1256" fmla="*/ 7031915 h 7031915"/>
              <a:gd name="connsiteX32-1257" fmla="*/ 1939655 w 8033654"/>
              <a:gd name="connsiteY32-1258" fmla="*/ 7019956 h 7031915"/>
              <a:gd name="connsiteX33-1259" fmla="*/ 1642007 w 8033654"/>
              <a:gd name="connsiteY33-1260" fmla="*/ 6859480 h 7031915"/>
              <a:gd name="connsiteX34-1261" fmla="*/ 1570173 w 8033654"/>
              <a:gd name="connsiteY34-1262" fmla="*/ 6772417 h 7031915"/>
              <a:gd name="connsiteX35-1263" fmla="*/ 1508795 w 8033654"/>
              <a:gd name="connsiteY35-1264" fmla="*/ 6649661 h 7031915"/>
              <a:gd name="connsiteX36-1265" fmla="*/ 1508794 w 8033654"/>
              <a:gd name="connsiteY36-1266" fmla="*/ 6649657 h 7031915"/>
              <a:gd name="connsiteX37-1267" fmla="*/ 115723 w 8033654"/>
              <a:gd name="connsiteY37-1268" fmla="*/ 3863519 h 7031915"/>
              <a:gd name="connsiteX38-1269" fmla="*/ 115722 w 8033654"/>
              <a:gd name="connsiteY38-1270" fmla="*/ 3863518 h 7031915"/>
              <a:gd name="connsiteX39-1271" fmla="*/ 29470 w 8033654"/>
              <a:gd name="connsiteY39-1272" fmla="*/ 3691014 h 7031915"/>
              <a:gd name="connsiteX40-1273" fmla="*/ 11962 w 8033654"/>
              <a:gd name="connsiteY40-1274" fmla="*/ 3634608 h 7031915"/>
              <a:gd name="connsiteX41-1275" fmla="*/ 0 w 8033654"/>
              <a:gd name="connsiteY41-1276" fmla="*/ 3515957 h 7031915"/>
              <a:gd name="connsiteX42-1277" fmla="*/ 11962 w 8033654"/>
              <a:gd name="connsiteY42-1278" fmla="*/ 3397306 h 7031915"/>
              <a:gd name="connsiteX43-1279" fmla="*/ 29470 w 8033654"/>
              <a:gd name="connsiteY43-1280" fmla="*/ 3340901 h 7031915"/>
              <a:gd name="connsiteX44-1281" fmla="*/ 115722 w 8033654"/>
              <a:gd name="connsiteY44-1282" fmla="*/ 3168396 h 7031915"/>
              <a:gd name="connsiteX45-1283" fmla="*/ 115723 w 8033654"/>
              <a:gd name="connsiteY45-1284" fmla="*/ 3168396 h 7031915"/>
              <a:gd name="connsiteX46-1285" fmla="*/ 1508796 w 8033654"/>
              <a:gd name="connsiteY46-1286" fmla="*/ 382255 h 7031915"/>
              <a:gd name="connsiteX47-1287" fmla="*/ 1570174 w 8033654"/>
              <a:gd name="connsiteY47-1288" fmla="*/ 259499 h 7031915"/>
              <a:gd name="connsiteX48-1289" fmla="*/ 1642008 w 8033654"/>
              <a:gd name="connsiteY48-1290" fmla="*/ 172435 h 7031915"/>
              <a:gd name="connsiteX49-1291" fmla="*/ 1939656 w 8033654"/>
              <a:gd name="connsiteY49-1292" fmla="*/ 11959 h 7031915"/>
              <a:gd name="connsiteX50-1293" fmla="*/ 2058287 w 8033654"/>
              <a:gd name="connsiteY50-1294" fmla="*/ 0 h 7031915"/>
              <a:gd name="connsiteX0-1295" fmla="*/ 2058287 w 8033654"/>
              <a:gd name="connsiteY0-1296" fmla="*/ 0 h 7031915"/>
              <a:gd name="connsiteX1-1297" fmla="*/ 2058326 w 8033654"/>
              <a:gd name="connsiteY1-1298" fmla="*/ 0 h 7031915"/>
              <a:gd name="connsiteX2-1299" fmla="*/ 5971699 w 8033654"/>
              <a:gd name="connsiteY2-1300" fmla="*/ 0 h 7031915"/>
              <a:gd name="connsiteX3-1301" fmla="*/ 5971700 w 8033654"/>
              <a:gd name="connsiteY3-1302" fmla="*/ 0 h 7031915"/>
              <a:gd name="connsiteX4-1303" fmla="*/ 5971740 w 8033654"/>
              <a:gd name="connsiteY4-1304" fmla="*/ 0 h 7031915"/>
              <a:gd name="connsiteX5-1305" fmla="*/ 6090371 w 8033654"/>
              <a:gd name="connsiteY5-1306" fmla="*/ 11959 h 7031915"/>
              <a:gd name="connsiteX6-1307" fmla="*/ 6357004 w 8033654"/>
              <a:gd name="connsiteY6-1308" fmla="*/ 143562 h 7031915"/>
              <a:gd name="connsiteX7-1309" fmla="*/ 6421756 w 8033654"/>
              <a:gd name="connsiteY7-1310" fmla="*/ 209878 h 7031915"/>
              <a:gd name="connsiteX8-1311" fmla="*/ 6426018 w 8033654"/>
              <a:gd name="connsiteY8-1312" fmla="*/ 214243 h 7031915"/>
              <a:gd name="connsiteX9-1313" fmla="*/ 6463356 w 8033654"/>
              <a:gd name="connsiteY9-1314" fmla="*/ 268125 h 7031915"/>
              <a:gd name="connsiteX10-1315" fmla="*/ 6480094 w 8033654"/>
              <a:gd name="connsiteY10-1316" fmla="*/ 292278 h 7031915"/>
              <a:gd name="connsiteX11-1317" fmla="*/ 7949332 w 8033654"/>
              <a:gd name="connsiteY11-1318" fmla="*/ 3216682 h 7031915"/>
              <a:gd name="connsiteX12-1319" fmla="*/ 7992299 w 8033654"/>
              <a:gd name="connsiteY12-1320" fmla="*/ 3302616 h 7031915"/>
              <a:gd name="connsiteX13-1321" fmla="*/ 8021693 w 8033654"/>
              <a:gd name="connsiteY13-1322" fmla="*/ 3397306 h 7031915"/>
              <a:gd name="connsiteX14-1323" fmla="*/ 8033654 w 8033654"/>
              <a:gd name="connsiteY14-1324" fmla="*/ 3515957 h 7031915"/>
              <a:gd name="connsiteX15-1325" fmla="*/ 8021693 w 8033654"/>
              <a:gd name="connsiteY15-1326" fmla="*/ 3634608 h 7031915"/>
              <a:gd name="connsiteX16-1327" fmla="*/ 7992299 w 8033654"/>
              <a:gd name="connsiteY16-1328" fmla="*/ 3729298 h 7031915"/>
              <a:gd name="connsiteX17-1329" fmla="*/ 7949332 w 8033654"/>
              <a:gd name="connsiteY17-1330" fmla="*/ 3815232 h 7031915"/>
              <a:gd name="connsiteX18-1331" fmla="*/ 6535055 w 8033654"/>
              <a:gd name="connsiteY18-1332" fmla="*/ 6638796 h 7031915"/>
              <a:gd name="connsiteX19-1333" fmla="*/ 6524461 w 8033654"/>
              <a:gd name="connsiteY19-1334" fmla="*/ 6646190 h 7031915"/>
              <a:gd name="connsiteX20-1335" fmla="*/ 6482456 w 8033654"/>
              <a:gd name="connsiteY20-1336" fmla="*/ 6736229 h 7031915"/>
              <a:gd name="connsiteX21-1337" fmla="*/ 6090371 w 8033654"/>
              <a:gd name="connsiteY21-1338" fmla="*/ 7019956 h 7031915"/>
              <a:gd name="connsiteX22-1339" fmla="*/ 5971740 w 8033654"/>
              <a:gd name="connsiteY22-1340" fmla="*/ 7031915 h 7031915"/>
              <a:gd name="connsiteX23-1341" fmla="*/ 5971700 w 8033654"/>
              <a:gd name="connsiteY23-1342" fmla="*/ 7031915 h 7031915"/>
              <a:gd name="connsiteX24-1343" fmla="*/ 2058326 w 8033654"/>
              <a:gd name="connsiteY24-1344" fmla="*/ 7031915 h 7031915"/>
              <a:gd name="connsiteX25-1345" fmla="*/ 2176958 w 8033654"/>
              <a:gd name="connsiteY25-1346" fmla="*/ 7019956 h 7031915"/>
              <a:gd name="connsiteX26-1347" fmla="*/ 2176957 w 8033654"/>
              <a:gd name="connsiteY26-1348" fmla="*/ 7019956 h 7031915"/>
              <a:gd name="connsiteX27-1349" fmla="*/ 2058326 w 8033654"/>
              <a:gd name="connsiteY27-1350" fmla="*/ 7031915 h 7031915"/>
              <a:gd name="connsiteX28-1351" fmla="*/ 2058286 w 8033654"/>
              <a:gd name="connsiteY28-1352" fmla="*/ 7031915 h 7031915"/>
              <a:gd name="connsiteX29-1353" fmla="*/ 1939655 w 8033654"/>
              <a:gd name="connsiteY29-1354" fmla="*/ 7019956 h 7031915"/>
              <a:gd name="connsiteX30-1355" fmla="*/ 1642007 w 8033654"/>
              <a:gd name="connsiteY30-1356" fmla="*/ 6859480 h 7031915"/>
              <a:gd name="connsiteX31-1357" fmla="*/ 1570173 w 8033654"/>
              <a:gd name="connsiteY31-1358" fmla="*/ 6772417 h 7031915"/>
              <a:gd name="connsiteX32-1359" fmla="*/ 1508795 w 8033654"/>
              <a:gd name="connsiteY32-1360" fmla="*/ 6649661 h 7031915"/>
              <a:gd name="connsiteX33-1361" fmla="*/ 1508794 w 8033654"/>
              <a:gd name="connsiteY33-1362" fmla="*/ 6649657 h 7031915"/>
              <a:gd name="connsiteX34-1363" fmla="*/ 115723 w 8033654"/>
              <a:gd name="connsiteY34-1364" fmla="*/ 3863519 h 7031915"/>
              <a:gd name="connsiteX35-1365" fmla="*/ 115722 w 8033654"/>
              <a:gd name="connsiteY35-1366" fmla="*/ 3863518 h 7031915"/>
              <a:gd name="connsiteX36-1367" fmla="*/ 29470 w 8033654"/>
              <a:gd name="connsiteY36-1368" fmla="*/ 3691014 h 7031915"/>
              <a:gd name="connsiteX37-1369" fmla="*/ 11962 w 8033654"/>
              <a:gd name="connsiteY37-1370" fmla="*/ 3634608 h 7031915"/>
              <a:gd name="connsiteX38-1371" fmla="*/ 0 w 8033654"/>
              <a:gd name="connsiteY38-1372" fmla="*/ 3515957 h 7031915"/>
              <a:gd name="connsiteX39-1373" fmla="*/ 11962 w 8033654"/>
              <a:gd name="connsiteY39-1374" fmla="*/ 3397306 h 7031915"/>
              <a:gd name="connsiteX40-1375" fmla="*/ 29470 w 8033654"/>
              <a:gd name="connsiteY40-1376" fmla="*/ 3340901 h 7031915"/>
              <a:gd name="connsiteX41-1377" fmla="*/ 115722 w 8033654"/>
              <a:gd name="connsiteY41-1378" fmla="*/ 3168396 h 7031915"/>
              <a:gd name="connsiteX42-1379" fmla="*/ 115723 w 8033654"/>
              <a:gd name="connsiteY42-1380" fmla="*/ 3168396 h 7031915"/>
              <a:gd name="connsiteX43-1381" fmla="*/ 1508796 w 8033654"/>
              <a:gd name="connsiteY43-1382" fmla="*/ 382255 h 7031915"/>
              <a:gd name="connsiteX44-1383" fmla="*/ 1570174 w 8033654"/>
              <a:gd name="connsiteY44-1384" fmla="*/ 259499 h 7031915"/>
              <a:gd name="connsiteX45-1385" fmla="*/ 1642008 w 8033654"/>
              <a:gd name="connsiteY45-1386" fmla="*/ 172435 h 7031915"/>
              <a:gd name="connsiteX46-1387" fmla="*/ 1939656 w 8033654"/>
              <a:gd name="connsiteY46-1388" fmla="*/ 11959 h 7031915"/>
              <a:gd name="connsiteX47-1389" fmla="*/ 2058287 w 8033654"/>
              <a:gd name="connsiteY47-1390" fmla="*/ 0 h 7031915"/>
              <a:gd name="connsiteX0-1391" fmla="*/ 2058287 w 8033654"/>
              <a:gd name="connsiteY0-1392" fmla="*/ 0 h 7031915"/>
              <a:gd name="connsiteX1-1393" fmla="*/ 2058326 w 8033654"/>
              <a:gd name="connsiteY1-1394" fmla="*/ 0 h 7031915"/>
              <a:gd name="connsiteX2-1395" fmla="*/ 5971699 w 8033654"/>
              <a:gd name="connsiteY2-1396" fmla="*/ 0 h 7031915"/>
              <a:gd name="connsiteX3-1397" fmla="*/ 5971700 w 8033654"/>
              <a:gd name="connsiteY3-1398" fmla="*/ 0 h 7031915"/>
              <a:gd name="connsiteX4-1399" fmla="*/ 5971740 w 8033654"/>
              <a:gd name="connsiteY4-1400" fmla="*/ 0 h 7031915"/>
              <a:gd name="connsiteX5-1401" fmla="*/ 6090371 w 8033654"/>
              <a:gd name="connsiteY5-1402" fmla="*/ 11959 h 7031915"/>
              <a:gd name="connsiteX6-1403" fmla="*/ 6357004 w 8033654"/>
              <a:gd name="connsiteY6-1404" fmla="*/ 143562 h 7031915"/>
              <a:gd name="connsiteX7-1405" fmla="*/ 6421756 w 8033654"/>
              <a:gd name="connsiteY7-1406" fmla="*/ 209878 h 7031915"/>
              <a:gd name="connsiteX8-1407" fmla="*/ 6426018 w 8033654"/>
              <a:gd name="connsiteY8-1408" fmla="*/ 214243 h 7031915"/>
              <a:gd name="connsiteX9-1409" fmla="*/ 6463356 w 8033654"/>
              <a:gd name="connsiteY9-1410" fmla="*/ 268125 h 7031915"/>
              <a:gd name="connsiteX10-1411" fmla="*/ 7949332 w 8033654"/>
              <a:gd name="connsiteY10-1412" fmla="*/ 3216682 h 7031915"/>
              <a:gd name="connsiteX11-1413" fmla="*/ 7992299 w 8033654"/>
              <a:gd name="connsiteY11-1414" fmla="*/ 3302616 h 7031915"/>
              <a:gd name="connsiteX12-1415" fmla="*/ 8021693 w 8033654"/>
              <a:gd name="connsiteY12-1416" fmla="*/ 3397306 h 7031915"/>
              <a:gd name="connsiteX13-1417" fmla="*/ 8033654 w 8033654"/>
              <a:gd name="connsiteY13-1418" fmla="*/ 3515957 h 7031915"/>
              <a:gd name="connsiteX14-1419" fmla="*/ 8021693 w 8033654"/>
              <a:gd name="connsiteY14-1420" fmla="*/ 3634608 h 7031915"/>
              <a:gd name="connsiteX15-1421" fmla="*/ 7992299 w 8033654"/>
              <a:gd name="connsiteY15-1422" fmla="*/ 3729298 h 7031915"/>
              <a:gd name="connsiteX16-1423" fmla="*/ 7949332 w 8033654"/>
              <a:gd name="connsiteY16-1424" fmla="*/ 3815232 h 7031915"/>
              <a:gd name="connsiteX17-1425" fmla="*/ 6535055 w 8033654"/>
              <a:gd name="connsiteY17-1426" fmla="*/ 6638796 h 7031915"/>
              <a:gd name="connsiteX18-1427" fmla="*/ 6524461 w 8033654"/>
              <a:gd name="connsiteY18-1428" fmla="*/ 6646190 h 7031915"/>
              <a:gd name="connsiteX19-1429" fmla="*/ 6482456 w 8033654"/>
              <a:gd name="connsiteY19-1430" fmla="*/ 6736229 h 7031915"/>
              <a:gd name="connsiteX20-1431" fmla="*/ 6090371 w 8033654"/>
              <a:gd name="connsiteY20-1432" fmla="*/ 7019956 h 7031915"/>
              <a:gd name="connsiteX21-1433" fmla="*/ 5971740 w 8033654"/>
              <a:gd name="connsiteY21-1434" fmla="*/ 7031915 h 7031915"/>
              <a:gd name="connsiteX22-1435" fmla="*/ 5971700 w 8033654"/>
              <a:gd name="connsiteY22-1436" fmla="*/ 7031915 h 7031915"/>
              <a:gd name="connsiteX23-1437" fmla="*/ 2058326 w 8033654"/>
              <a:gd name="connsiteY23-1438" fmla="*/ 7031915 h 7031915"/>
              <a:gd name="connsiteX24-1439" fmla="*/ 2176958 w 8033654"/>
              <a:gd name="connsiteY24-1440" fmla="*/ 7019956 h 7031915"/>
              <a:gd name="connsiteX25-1441" fmla="*/ 2176957 w 8033654"/>
              <a:gd name="connsiteY25-1442" fmla="*/ 7019956 h 7031915"/>
              <a:gd name="connsiteX26-1443" fmla="*/ 2058326 w 8033654"/>
              <a:gd name="connsiteY26-1444" fmla="*/ 7031915 h 7031915"/>
              <a:gd name="connsiteX27-1445" fmla="*/ 2058286 w 8033654"/>
              <a:gd name="connsiteY27-1446" fmla="*/ 7031915 h 7031915"/>
              <a:gd name="connsiteX28-1447" fmla="*/ 1939655 w 8033654"/>
              <a:gd name="connsiteY28-1448" fmla="*/ 7019956 h 7031915"/>
              <a:gd name="connsiteX29-1449" fmla="*/ 1642007 w 8033654"/>
              <a:gd name="connsiteY29-1450" fmla="*/ 6859480 h 7031915"/>
              <a:gd name="connsiteX30-1451" fmla="*/ 1570173 w 8033654"/>
              <a:gd name="connsiteY30-1452" fmla="*/ 6772417 h 7031915"/>
              <a:gd name="connsiteX31-1453" fmla="*/ 1508795 w 8033654"/>
              <a:gd name="connsiteY31-1454" fmla="*/ 6649661 h 7031915"/>
              <a:gd name="connsiteX32-1455" fmla="*/ 1508794 w 8033654"/>
              <a:gd name="connsiteY32-1456" fmla="*/ 6649657 h 7031915"/>
              <a:gd name="connsiteX33-1457" fmla="*/ 115723 w 8033654"/>
              <a:gd name="connsiteY33-1458" fmla="*/ 3863519 h 7031915"/>
              <a:gd name="connsiteX34-1459" fmla="*/ 115722 w 8033654"/>
              <a:gd name="connsiteY34-1460" fmla="*/ 3863518 h 7031915"/>
              <a:gd name="connsiteX35-1461" fmla="*/ 29470 w 8033654"/>
              <a:gd name="connsiteY35-1462" fmla="*/ 3691014 h 7031915"/>
              <a:gd name="connsiteX36-1463" fmla="*/ 11962 w 8033654"/>
              <a:gd name="connsiteY36-1464" fmla="*/ 3634608 h 7031915"/>
              <a:gd name="connsiteX37-1465" fmla="*/ 0 w 8033654"/>
              <a:gd name="connsiteY37-1466" fmla="*/ 3515957 h 7031915"/>
              <a:gd name="connsiteX38-1467" fmla="*/ 11962 w 8033654"/>
              <a:gd name="connsiteY38-1468" fmla="*/ 3397306 h 7031915"/>
              <a:gd name="connsiteX39-1469" fmla="*/ 29470 w 8033654"/>
              <a:gd name="connsiteY39-1470" fmla="*/ 3340901 h 7031915"/>
              <a:gd name="connsiteX40-1471" fmla="*/ 115722 w 8033654"/>
              <a:gd name="connsiteY40-1472" fmla="*/ 3168396 h 7031915"/>
              <a:gd name="connsiteX41-1473" fmla="*/ 115723 w 8033654"/>
              <a:gd name="connsiteY41-1474" fmla="*/ 3168396 h 7031915"/>
              <a:gd name="connsiteX42-1475" fmla="*/ 1508796 w 8033654"/>
              <a:gd name="connsiteY42-1476" fmla="*/ 382255 h 7031915"/>
              <a:gd name="connsiteX43-1477" fmla="*/ 1570174 w 8033654"/>
              <a:gd name="connsiteY43-1478" fmla="*/ 259499 h 7031915"/>
              <a:gd name="connsiteX44-1479" fmla="*/ 1642008 w 8033654"/>
              <a:gd name="connsiteY44-1480" fmla="*/ 172435 h 7031915"/>
              <a:gd name="connsiteX45-1481" fmla="*/ 1939656 w 8033654"/>
              <a:gd name="connsiteY45-1482" fmla="*/ 11959 h 7031915"/>
              <a:gd name="connsiteX46-1483" fmla="*/ 2058287 w 8033654"/>
              <a:gd name="connsiteY46-1484" fmla="*/ 0 h 7031915"/>
              <a:gd name="connsiteX0-1485" fmla="*/ 2058287 w 8033654"/>
              <a:gd name="connsiteY0-1486" fmla="*/ 0 h 7031915"/>
              <a:gd name="connsiteX1-1487" fmla="*/ 2058326 w 8033654"/>
              <a:gd name="connsiteY1-1488" fmla="*/ 0 h 7031915"/>
              <a:gd name="connsiteX2-1489" fmla="*/ 5971699 w 8033654"/>
              <a:gd name="connsiteY2-1490" fmla="*/ 0 h 7031915"/>
              <a:gd name="connsiteX3-1491" fmla="*/ 5971700 w 8033654"/>
              <a:gd name="connsiteY3-1492" fmla="*/ 0 h 7031915"/>
              <a:gd name="connsiteX4-1493" fmla="*/ 5971740 w 8033654"/>
              <a:gd name="connsiteY4-1494" fmla="*/ 0 h 7031915"/>
              <a:gd name="connsiteX5-1495" fmla="*/ 6090371 w 8033654"/>
              <a:gd name="connsiteY5-1496" fmla="*/ 11959 h 7031915"/>
              <a:gd name="connsiteX6-1497" fmla="*/ 6357004 w 8033654"/>
              <a:gd name="connsiteY6-1498" fmla="*/ 143562 h 7031915"/>
              <a:gd name="connsiteX7-1499" fmla="*/ 6421756 w 8033654"/>
              <a:gd name="connsiteY7-1500" fmla="*/ 209878 h 7031915"/>
              <a:gd name="connsiteX8-1501" fmla="*/ 6426018 w 8033654"/>
              <a:gd name="connsiteY8-1502" fmla="*/ 214243 h 7031915"/>
              <a:gd name="connsiteX9-1503" fmla="*/ 6463356 w 8033654"/>
              <a:gd name="connsiteY9-1504" fmla="*/ 268125 h 7031915"/>
              <a:gd name="connsiteX10-1505" fmla="*/ 7949332 w 8033654"/>
              <a:gd name="connsiteY10-1506" fmla="*/ 3216682 h 7031915"/>
              <a:gd name="connsiteX11-1507" fmla="*/ 7992299 w 8033654"/>
              <a:gd name="connsiteY11-1508" fmla="*/ 3302616 h 7031915"/>
              <a:gd name="connsiteX12-1509" fmla="*/ 8021693 w 8033654"/>
              <a:gd name="connsiteY12-1510" fmla="*/ 3397306 h 7031915"/>
              <a:gd name="connsiteX13-1511" fmla="*/ 8033654 w 8033654"/>
              <a:gd name="connsiteY13-1512" fmla="*/ 3515957 h 7031915"/>
              <a:gd name="connsiteX14-1513" fmla="*/ 8021693 w 8033654"/>
              <a:gd name="connsiteY14-1514" fmla="*/ 3634608 h 7031915"/>
              <a:gd name="connsiteX15-1515" fmla="*/ 7992299 w 8033654"/>
              <a:gd name="connsiteY15-1516" fmla="*/ 3729298 h 7031915"/>
              <a:gd name="connsiteX16-1517" fmla="*/ 7949332 w 8033654"/>
              <a:gd name="connsiteY16-1518" fmla="*/ 3815232 h 7031915"/>
              <a:gd name="connsiteX17-1519" fmla="*/ 6535055 w 8033654"/>
              <a:gd name="connsiteY17-1520" fmla="*/ 6638796 h 7031915"/>
              <a:gd name="connsiteX18-1521" fmla="*/ 6524461 w 8033654"/>
              <a:gd name="connsiteY18-1522" fmla="*/ 6646190 h 7031915"/>
              <a:gd name="connsiteX19-1523" fmla="*/ 6482456 w 8033654"/>
              <a:gd name="connsiteY19-1524" fmla="*/ 6736229 h 7031915"/>
              <a:gd name="connsiteX20-1525" fmla="*/ 6090371 w 8033654"/>
              <a:gd name="connsiteY20-1526" fmla="*/ 7019956 h 7031915"/>
              <a:gd name="connsiteX21-1527" fmla="*/ 5971740 w 8033654"/>
              <a:gd name="connsiteY21-1528" fmla="*/ 7031915 h 7031915"/>
              <a:gd name="connsiteX22-1529" fmla="*/ 5971700 w 8033654"/>
              <a:gd name="connsiteY22-1530" fmla="*/ 7031915 h 7031915"/>
              <a:gd name="connsiteX23-1531" fmla="*/ 2058326 w 8033654"/>
              <a:gd name="connsiteY23-1532" fmla="*/ 7031915 h 7031915"/>
              <a:gd name="connsiteX24-1533" fmla="*/ 2176958 w 8033654"/>
              <a:gd name="connsiteY24-1534" fmla="*/ 7019956 h 7031915"/>
              <a:gd name="connsiteX25-1535" fmla="*/ 2058326 w 8033654"/>
              <a:gd name="connsiteY25-1536" fmla="*/ 7031915 h 7031915"/>
              <a:gd name="connsiteX26-1537" fmla="*/ 2058286 w 8033654"/>
              <a:gd name="connsiteY26-1538" fmla="*/ 7031915 h 7031915"/>
              <a:gd name="connsiteX27-1539" fmla="*/ 1939655 w 8033654"/>
              <a:gd name="connsiteY27-1540" fmla="*/ 7019956 h 7031915"/>
              <a:gd name="connsiteX28-1541" fmla="*/ 1642007 w 8033654"/>
              <a:gd name="connsiteY28-1542" fmla="*/ 6859480 h 7031915"/>
              <a:gd name="connsiteX29-1543" fmla="*/ 1570173 w 8033654"/>
              <a:gd name="connsiteY29-1544" fmla="*/ 6772417 h 7031915"/>
              <a:gd name="connsiteX30-1545" fmla="*/ 1508795 w 8033654"/>
              <a:gd name="connsiteY30-1546" fmla="*/ 6649661 h 7031915"/>
              <a:gd name="connsiteX31-1547" fmla="*/ 1508794 w 8033654"/>
              <a:gd name="connsiteY31-1548" fmla="*/ 6649657 h 7031915"/>
              <a:gd name="connsiteX32-1549" fmla="*/ 115723 w 8033654"/>
              <a:gd name="connsiteY32-1550" fmla="*/ 3863519 h 7031915"/>
              <a:gd name="connsiteX33-1551" fmla="*/ 115722 w 8033654"/>
              <a:gd name="connsiteY33-1552" fmla="*/ 3863518 h 7031915"/>
              <a:gd name="connsiteX34-1553" fmla="*/ 29470 w 8033654"/>
              <a:gd name="connsiteY34-1554" fmla="*/ 3691014 h 7031915"/>
              <a:gd name="connsiteX35-1555" fmla="*/ 11962 w 8033654"/>
              <a:gd name="connsiteY35-1556" fmla="*/ 3634608 h 7031915"/>
              <a:gd name="connsiteX36-1557" fmla="*/ 0 w 8033654"/>
              <a:gd name="connsiteY36-1558" fmla="*/ 3515957 h 7031915"/>
              <a:gd name="connsiteX37-1559" fmla="*/ 11962 w 8033654"/>
              <a:gd name="connsiteY37-1560" fmla="*/ 3397306 h 7031915"/>
              <a:gd name="connsiteX38-1561" fmla="*/ 29470 w 8033654"/>
              <a:gd name="connsiteY38-1562" fmla="*/ 3340901 h 7031915"/>
              <a:gd name="connsiteX39-1563" fmla="*/ 115722 w 8033654"/>
              <a:gd name="connsiteY39-1564" fmla="*/ 3168396 h 7031915"/>
              <a:gd name="connsiteX40-1565" fmla="*/ 115723 w 8033654"/>
              <a:gd name="connsiteY40-1566" fmla="*/ 3168396 h 7031915"/>
              <a:gd name="connsiteX41-1567" fmla="*/ 1508796 w 8033654"/>
              <a:gd name="connsiteY41-1568" fmla="*/ 382255 h 7031915"/>
              <a:gd name="connsiteX42-1569" fmla="*/ 1570174 w 8033654"/>
              <a:gd name="connsiteY42-1570" fmla="*/ 259499 h 7031915"/>
              <a:gd name="connsiteX43-1571" fmla="*/ 1642008 w 8033654"/>
              <a:gd name="connsiteY43-1572" fmla="*/ 172435 h 7031915"/>
              <a:gd name="connsiteX44-1573" fmla="*/ 1939656 w 8033654"/>
              <a:gd name="connsiteY44-1574" fmla="*/ 11959 h 7031915"/>
              <a:gd name="connsiteX45-1575" fmla="*/ 2058287 w 8033654"/>
              <a:gd name="connsiteY45-1576" fmla="*/ 0 h 7031915"/>
              <a:gd name="connsiteX0-1577" fmla="*/ 2058287 w 8033654"/>
              <a:gd name="connsiteY0-1578" fmla="*/ 0 h 7031915"/>
              <a:gd name="connsiteX1-1579" fmla="*/ 2058326 w 8033654"/>
              <a:gd name="connsiteY1-1580" fmla="*/ 0 h 7031915"/>
              <a:gd name="connsiteX2-1581" fmla="*/ 5971699 w 8033654"/>
              <a:gd name="connsiteY2-1582" fmla="*/ 0 h 7031915"/>
              <a:gd name="connsiteX3-1583" fmla="*/ 5971700 w 8033654"/>
              <a:gd name="connsiteY3-1584" fmla="*/ 0 h 7031915"/>
              <a:gd name="connsiteX4-1585" fmla="*/ 5971740 w 8033654"/>
              <a:gd name="connsiteY4-1586" fmla="*/ 0 h 7031915"/>
              <a:gd name="connsiteX5-1587" fmla="*/ 6090371 w 8033654"/>
              <a:gd name="connsiteY5-1588" fmla="*/ 11959 h 7031915"/>
              <a:gd name="connsiteX6-1589" fmla="*/ 6357004 w 8033654"/>
              <a:gd name="connsiteY6-1590" fmla="*/ 143562 h 7031915"/>
              <a:gd name="connsiteX7-1591" fmla="*/ 6421756 w 8033654"/>
              <a:gd name="connsiteY7-1592" fmla="*/ 209878 h 7031915"/>
              <a:gd name="connsiteX8-1593" fmla="*/ 6426018 w 8033654"/>
              <a:gd name="connsiteY8-1594" fmla="*/ 214243 h 7031915"/>
              <a:gd name="connsiteX9-1595" fmla="*/ 6463356 w 8033654"/>
              <a:gd name="connsiteY9-1596" fmla="*/ 268125 h 7031915"/>
              <a:gd name="connsiteX10-1597" fmla="*/ 7949332 w 8033654"/>
              <a:gd name="connsiteY10-1598" fmla="*/ 3216682 h 7031915"/>
              <a:gd name="connsiteX11-1599" fmla="*/ 7992299 w 8033654"/>
              <a:gd name="connsiteY11-1600" fmla="*/ 3302616 h 7031915"/>
              <a:gd name="connsiteX12-1601" fmla="*/ 8021693 w 8033654"/>
              <a:gd name="connsiteY12-1602" fmla="*/ 3397306 h 7031915"/>
              <a:gd name="connsiteX13-1603" fmla="*/ 8033654 w 8033654"/>
              <a:gd name="connsiteY13-1604" fmla="*/ 3515957 h 7031915"/>
              <a:gd name="connsiteX14-1605" fmla="*/ 8021693 w 8033654"/>
              <a:gd name="connsiteY14-1606" fmla="*/ 3634608 h 7031915"/>
              <a:gd name="connsiteX15-1607" fmla="*/ 7992299 w 8033654"/>
              <a:gd name="connsiteY15-1608" fmla="*/ 3729298 h 7031915"/>
              <a:gd name="connsiteX16-1609" fmla="*/ 7949332 w 8033654"/>
              <a:gd name="connsiteY16-1610" fmla="*/ 3815232 h 7031915"/>
              <a:gd name="connsiteX17-1611" fmla="*/ 6535055 w 8033654"/>
              <a:gd name="connsiteY17-1612" fmla="*/ 6638796 h 7031915"/>
              <a:gd name="connsiteX18-1613" fmla="*/ 6524461 w 8033654"/>
              <a:gd name="connsiteY18-1614" fmla="*/ 6646190 h 7031915"/>
              <a:gd name="connsiteX19-1615" fmla="*/ 6482456 w 8033654"/>
              <a:gd name="connsiteY19-1616" fmla="*/ 6736229 h 7031915"/>
              <a:gd name="connsiteX20-1617" fmla="*/ 6090371 w 8033654"/>
              <a:gd name="connsiteY20-1618" fmla="*/ 7019956 h 7031915"/>
              <a:gd name="connsiteX21-1619" fmla="*/ 5971740 w 8033654"/>
              <a:gd name="connsiteY21-1620" fmla="*/ 7031915 h 7031915"/>
              <a:gd name="connsiteX22-1621" fmla="*/ 5971700 w 8033654"/>
              <a:gd name="connsiteY22-1622" fmla="*/ 7031915 h 7031915"/>
              <a:gd name="connsiteX23-1623" fmla="*/ 2058326 w 8033654"/>
              <a:gd name="connsiteY23-1624" fmla="*/ 7031915 h 7031915"/>
              <a:gd name="connsiteX24-1625" fmla="*/ 2058326 w 8033654"/>
              <a:gd name="connsiteY24-1626" fmla="*/ 7031915 h 7031915"/>
              <a:gd name="connsiteX25-1627" fmla="*/ 2058286 w 8033654"/>
              <a:gd name="connsiteY25-1628" fmla="*/ 7031915 h 7031915"/>
              <a:gd name="connsiteX26-1629" fmla="*/ 1939655 w 8033654"/>
              <a:gd name="connsiteY26-1630" fmla="*/ 7019956 h 7031915"/>
              <a:gd name="connsiteX27-1631" fmla="*/ 1642007 w 8033654"/>
              <a:gd name="connsiteY27-1632" fmla="*/ 6859480 h 7031915"/>
              <a:gd name="connsiteX28-1633" fmla="*/ 1570173 w 8033654"/>
              <a:gd name="connsiteY28-1634" fmla="*/ 6772417 h 7031915"/>
              <a:gd name="connsiteX29-1635" fmla="*/ 1508795 w 8033654"/>
              <a:gd name="connsiteY29-1636" fmla="*/ 6649661 h 7031915"/>
              <a:gd name="connsiteX30-1637" fmla="*/ 1508794 w 8033654"/>
              <a:gd name="connsiteY30-1638" fmla="*/ 6649657 h 7031915"/>
              <a:gd name="connsiteX31-1639" fmla="*/ 115723 w 8033654"/>
              <a:gd name="connsiteY31-1640" fmla="*/ 3863519 h 7031915"/>
              <a:gd name="connsiteX32-1641" fmla="*/ 115722 w 8033654"/>
              <a:gd name="connsiteY32-1642" fmla="*/ 3863518 h 7031915"/>
              <a:gd name="connsiteX33-1643" fmla="*/ 29470 w 8033654"/>
              <a:gd name="connsiteY33-1644" fmla="*/ 3691014 h 7031915"/>
              <a:gd name="connsiteX34-1645" fmla="*/ 11962 w 8033654"/>
              <a:gd name="connsiteY34-1646" fmla="*/ 3634608 h 7031915"/>
              <a:gd name="connsiteX35-1647" fmla="*/ 0 w 8033654"/>
              <a:gd name="connsiteY35-1648" fmla="*/ 3515957 h 7031915"/>
              <a:gd name="connsiteX36-1649" fmla="*/ 11962 w 8033654"/>
              <a:gd name="connsiteY36-1650" fmla="*/ 3397306 h 7031915"/>
              <a:gd name="connsiteX37-1651" fmla="*/ 29470 w 8033654"/>
              <a:gd name="connsiteY37-1652" fmla="*/ 3340901 h 7031915"/>
              <a:gd name="connsiteX38-1653" fmla="*/ 115722 w 8033654"/>
              <a:gd name="connsiteY38-1654" fmla="*/ 3168396 h 7031915"/>
              <a:gd name="connsiteX39-1655" fmla="*/ 115723 w 8033654"/>
              <a:gd name="connsiteY39-1656" fmla="*/ 3168396 h 7031915"/>
              <a:gd name="connsiteX40-1657" fmla="*/ 1508796 w 8033654"/>
              <a:gd name="connsiteY40-1658" fmla="*/ 382255 h 7031915"/>
              <a:gd name="connsiteX41-1659" fmla="*/ 1570174 w 8033654"/>
              <a:gd name="connsiteY41-1660" fmla="*/ 259499 h 7031915"/>
              <a:gd name="connsiteX42-1661" fmla="*/ 1642008 w 8033654"/>
              <a:gd name="connsiteY42-1662" fmla="*/ 172435 h 7031915"/>
              <a:gd name="connsiteX43-1663" fmla="*/ 1939656 w 8033654"/>
              <a:gd name="connsiteY43-1664" fmla="*/ 11959 h 7031915"/>
              <a:gd name="connsiteX44-1665" fmla="*/ 2058287 w 8033654"/>
              <a:gd name="connsiteY44-1666" fmla="*/ 0 h 7031915"/>
              <a:gd name="connsiteX0-1667" fmla="*/ 2058287 w 8033654"/>
              <a:gd name="connsiteY0-1668" fmla="*/ 0 h 7031915"/>
              <a:gd name="connsiteX1-1669" fmla="*/ 2058326 w 8033654"/>
              <a:gd name="connsiteY1-1670" fmla="*/ 0 h 7031915"/>
              <a:gd name="connsiteX2-1671" fmla="*/ 5971699 w 8033654"/>
              <a:gd name="connsiteY2-1672" fmla="*/ 0 h 7031915"/>
              <a:gd name="connsiteX3-1673" fmla="*/ 5971700 w 8033654"/>
              <a:gd name="connsiteY3-1674" fmla="*/ 0 h 7031915"/>
              <a:gd name="connsiteX4-1675" fmla="*/ 5971740 w 8033654"/>
              <a:gd name="connsiteY4-1676" fmla="*/ 0 h 7031915"/>
              <a:gd name="connsiteX5-1677" fmla="*/ 6090371 w 8033654"/>
              <a:gd name="connsiteY5-1678" fmla="*/ 11959 h 7031915"/>
              <a:gd name="connsiteX6-1679" fmla="*/ 6357004 w 8033654"/>
              <a:gd name="connsiteY6-1680" fmla="*/ 143562 h 7031915"/>
              <a:gd name="connsiteX7-1681" fmla="*/ 6421756 w 8033654"/>
              <a:gd name="connsiteY7-1682" fmla="*/ 209878 h 7031915"/>
              <a:gd name="connsiteX8-1683" fmla="*/ 6426018 w 8033654"/>
              <a:gd name="connsiteY8-1684" fmla="*/ 214243 h 7031915"/>
              <a:gd name="connsiteX9-1685" fmla="*/ 6463356 w 8033654"/>
              <a:gd name="connsiteY9-1686" fmla="*/ 268125 h 7031915"/>
              <a:gd name="connsiteX10-1687" fmla="*/ 7949332 w 8033654"/>
              <a:gd name="connsiteY10-1688" fmla="*/ 3216682 h 7031915"/>
              <a:gd name="connsiteX11-1689" fmla="*/ 7992299 w 8033654"/>
              <a:gd name="connsiteY11-1690" fmla="*/ 3302616 h 7031915"/>
              <a:gd name="connsiteX12-1691" fmla="*/ 8021693 w 8033654"/>
              <a:gd name="connsiteY12-1692" fmla="*/ 3397306 h 7031915"/>
              <a:gd name="connsiteX13-1693" fmla="*/ 8033654 w 8033654"/>
              <a:gd name="connsiteY13-1694" fmla="*/ 3515957 h 7031915"/>
              <a:gd name="connsiteX14-1695" fmla="*/ 8021693 w 8033654"/>
              <a:gd name="connsiteY14-1696" fmla="*/ 3634608 h 7031915"/>
              <a:gd name="connsiteX15-1697" fmla="*/ 7992299 w 8033654"/>
              <a:gd name="connsiteY15-1698" fmla="*/ 3729298 h 7031915"/>
              <a:gd name="connsiteX16-1699" fmla="*/ 7949332 w 8033654"/>
              <a:gd name="connsiteY16-1700" fmla="*/ 3815232 h 7031915"/>
              <a:gd name="connsiteX17-1701" fmla="*/ 6535055 w 8033654"/>
              <a:gd name="connsiteY17-1702" fmla="*/ 6638796 h 7031915"/>
              <a:gd name="connsiteX18-1703" fmla="*/ 6482456 w 8033654"/>
              <a:gd name="connsiteY18-1704" fmla="*/ 6736229 h 7031915"/>
              <a:gd name="connsiteX19-1705" fmla="*/ 6090371 w 8033654"/>
              <a:gd name="connsiteY19-1706" fmla="*/ 7019956 h 7031915"/>
              <a:gd name="connsiteX20-1707" fmla="*/ 5971740 w 8033654"/>
              <a:gd name="connsiteY20-1708" fmla="*/ 7031915 h 7031915"/>
              <a:gd name="connsiteX21-1709" fmla="*/ 5971700 w 8033654"/>
              <a:gd name="connsiteY21-1710" fmla="*/ 7031915 h 7031915"/>
              <a:gd name="connsiteX22-1711" fmla="*/ 2058326 w 8033654"/>
              <a:gd name="connsiteY22-1712" fmla="*/ 7031915 h 7031915"/>
              <a:gd name="connsiteX23-1713" fmla="*/ 2058326 w 8033654"/>
              <a:gd name="connsiteY23-1714" fmla="*/ 7031915 h 7031915"/>
              <a:gd name="connsiteX24-1715" fmla="*/ 2058286 w 8033654"/>
              <a:gd name="connsiteY24-1716" fmla="*/ 7031915 h 7031915"/>
              <a:gd name="connsiteX25-1717" fmla="*/ 1939655 w 8033654"/>
              <a:gd name="connsiteY25-1718" fmla="*/ 7019956 h 7031915"/>
              <a:gd name="connsiteX26-1719" fmla="*/ 1642007 w 8033654"/>
              <a:gd name="connsiteY26-1720" fmla="*/ 6859480 h 7031915"/>
              <a:gd name="connsiteX27-1721" fmla="*/ 1570173 w 8033654"/>
              <a:gd name="connsiteY27-1722" fmla="*/ 6772417 h 7031915"/>
              <a:gd name="connsiteX28-1723" fmla="*/ 1508795 w 8033654"/>
              <a:gd name="connsiteY28-1724" fmla="*/ 6649661 h 7031915"/>
              <a:gd name="connsiteX29-1725" fmla="*/ 1508794 w 8033654"/>
              <a:gd name="connsiteY29-1726" fmla="*/ 6649657 h 7031915"/>
              <a:gd name="connsiteX30-1727" fmla="*/ 115723 w 8033654"/>
              <a:gd name="connsiteY30-1728" fmla="*/ 3863519 h 7031915"/>
              <a:gd name="connsiteX31-1729" fmla="*/ 115722 w 8033654"/>
              <a:gd name="connsiteY31-1730" fmla="*/ 3863518 h 7031915"/>
              <a:gd name="connsiteX32-1731" fmla="*/ 29470 w 8033654"/>
              <a:gd name="connsiteY32-1732" fmla="*/ 3691014 h 7031915"/>
              <a:gd name="connsiteX33-1733" fmla="*/ 11962 w 8033654"/>
              <a:gd name="connsiteY33-1734" fmla="*/ 3634608 h 7031915"/>
              <a:gd name="connsiteX34-1735" fmla="*/ 0 w 8033654"/>
              <a:gd name="connsiteY34-1736" fmla="*/ 3515957 h 7031915"/>
              <a:gd name="connsiteX35-1737" fmla="*/ 11962 w 8033654"/>
              <a:gd name="connsiteY35-1738" fmla="*/ 3397306 h 7031915"/>
              <a:gd name="connsiteX36-1739" fmla="*/ 29470 w 8033654"/>
              <a:gd name="connsiteY36-1740" fmla="*/ 3340901 h 7031915"/>
              <a:gd name="connsiteX37-1741" fmla="*/ 115722 w 8033654"/>
              <a:gd name="connsiteY37-1742" fmla="*/ 3168396 h 7031915"/>
              <a:gd name="connsiteX38-1743" fmla="*/ 115723 w 8033654"/>
              <a:gd name="connsiteY38-1744" fmla="*/ 3168396 h 7031915"/>
              <a:gd name="connsiteX39-1745" fmla="*/ 1508796 w 8033654"/>
              <a:gd name="connsiteY39-1746" fmla="*/ 382255 h 7031915"/>
              <a:gd name="connsiteX40-1747" fmla="*/ 1570174 w 8033654"/>
              <a:gd name="connsiteY40-1748" fmla="*/ 259499 h 7031915"/>
              <a:gd name="connsiteX41-1749" fmla="*/ 1642008 w 8033654"/>
              <a:gd name="connsiteY41-1750" fmla="*/ 172435 h 7031915"/>
              <a:gd name="connsiteX42-1751" fmla="*/ 1939656 w 8033654"/>
              <a:gd name="connsiteY42-1752" fmla="*/ 11959 h 7031915"/>
              <a:gd name="connsiteX43-1753" fmla="*/ 2058287 w 8033654"/>
              <a:gd name="connsiteY43-1754" fmla="*/ 0 h 7031915"/>
              <a:gd name="connsiteX0-1755" fmla="*/ 2058287 w 8033654"/>
              <a:gd name="connsiteY0-1756" fmla="*/ 0 h 7031915"/>
              <a:gd name="connsiteX1-1757" fmla="*/ 2058326 w 8033654"/>
              <a:gd name="connsiteY1-1758" fmla="*/ 0 h 7031915"/>
              <a:gd name="connsiteX2-1759" fmla="*/ 5971699 w 8033654"/>
              <a:gd name="connsiteY2-1760" fmla="*/ 0 h 7031915"/>
              <a:gd name="connsiteX3-1761" fmla="*/ 5971700 w 8033654"/>
              <a:gd name="connsiteY3-1762" fmla="*/ 0 h 7031915"/>
              <a:gd name="connsiteX4-1763" fmla="*/ 5971740 w 8033654"/>
              <a:gd name="connsiteY4-1764" fmla="*/ 0 h 7031915"/>
              <a:gd name="connsiteX5-1765" fmla="*/ 6090371 w 8033654"/>
              <a:gd name="connsiteY5-1766" fmla="*/ 11959 h 7031915"/>
              <a:gd name="connsiteX6-1767" fmla="*/ 6357004 w 8033654"/>
              <a:gd name="connsiteY6-1768" fmla="*/ 143562 h 7031915"/>
              <a:gd name="connsiteX7-1769" fmla="*/ 6421756 w 8033654"/>
              <a:gd name="connsiteY7-1770" fmla="*/ 209878 h 7031915"/>
              <a:gd name="connsiteX8-1771" fmla="*/ 6426018 w 8033654"/>
              <a:gd name="connsiteY8-1772" fmla="*/ 214243 h 7031915"/>
              <a:gd name="connsiteX9-1773" fmla="*/ 6463356 w 8033654"/>
              <a:gd name="connsiteY9-1774" fmla="*/ 268125 h 7031915"/>
              <a:gd name="connsiteX10-1775" fmla="*/ 7949332 w 8033654"/>
              <a:gd name="connsiteY10-1776" fmla="*/ 3216682 h 7031915"/>
              <a:gd name="connsiteX11-1777" fmla="*/ 7992299 w 8033654"/>
              <a:gd name="connsiteY11-1778" fmla="*/ 3302616 h 7031915"/>
              <a:gd name="connsiteX12-1779" fmla="*/ 8021693 w 8033654"/>
              <a:gd name="connsiteY12-1780" fmla="*/ 3397306 h 7031915"/>
              <a:gd name="connsiteX13-1781" fmla="*/ 8033654 w 8033654"/>
              <a:gd name="connsiteY13-1782" fmla="*/ 3515957 h 7031915"/>
              <a:gd name="connsiteX14-1783" fmla="*/ 8021693 w 8033654"/>
              <a:gd name="connsiteY14-1784" fmla="*/ 3634608 h 7031915"/>
              <a:gd name="connsiteX15-1785" fmla="*/ 7992299 w 8033654"/>
              <a:gd name="connsiteY15-1786" fmla="*/ 3729298 h 7031915"/>
              <a:gd name="connsiteX16-1787" fmla="*/ 7949332 w 8033654"/>
              <a:gd name="connsiteY16-1788" fmla="*/ 3815232 h 7031915"/>
              <a:gd name="connsiteX17-1789" fmla="*/ 6482456 w 8033654"/>
              <a:gd name="connsiteY17-1790" fmla="*/ 6736229 h 7031915"/>
              <a:gd name="connsiteX18-1791" fmla="*/ 6090371 w 8033654"/>
              <a:gd name="connsiteY18-1792" fmla="*/ 7019956 h 7031915"/>
              <a:gd name="connsiteX19-1793" fmla="*/ 5971740 w 8033654"/>
              <a:gd name="connsiteY19-1794" fmla="*/ 7031915 h 7031915"/>
              <a:gd name="connsiteX20-1795" fmla="*/ 5971700 w 8033654"/>
              <a:gd name="connsiteY20-1796" fmla="*/ 7031915 h 7031915"/>
              <a:gd name="connsiteX21-1797" fmla="*/ 2058326 w 8033654"/>
              <a:gd name="connsiteY21-1798" fmla="*/ 7031915 h 7031915"/>
              <a:gd name="connsiteX22-1799" fmla="*/ 2058326 w 8033654"/>
              <a:gd name="connsiteY22-1800" fmla="*/ 7031915 h 7031915"/>
              <a:gd name="connsiteX23-1801" fmla="*/ 2058286 w 8033654"/>
              <a:gd name="connsiteY23-1802" fmla="*/ 7031915 h 7031915"/>
              <a:gd name="connsiteX24-1803" fmla="*/ 1939655 w 8033654"/>
              <a:gd name="connsiteY24-1804" fmla="*/ 7019956 h 7031915"/>
              <a:gd name="connsiteX25-1805" fmla="*/ 1642007 w 8033654"/>
              <a:gd name="connsiteY25-1806" fmla="*/ 6859480 h 7031915"/>
              <a:gd name="connsiteX26-1807" fmla="*/ 1570173 w 8033654"/>
              <a:gd name="connsiteY26-1808" fmla="*/ 6772417 h 7031915"/>
              <a:gd name="connsiteX27-1809" fmla="*/ 1508795 w 8033654"/>
              <a:gd name="connsiteY27-1810" fmla="*/ 6649661 h 7031915"/>
              <a:gd name="connsiteX28-1811" fmla="*/ 1508794 w 8033654"/>
              <a:gd name="connsiteY28-1812" fmla="*/ 6649657 h 7031915"/>
              <a:gd name="connsiteX29-1813" fmla="*/ 115723 w 8033654"/>
              <a:gd name="connsiteY29-1814" fmla="*/ 3863519 h 7031915"/>
              <a:gd name="connsiteX30-1815" fmla="*/ 115722 w 8033654"/>
              <a:gd name="connsiteY30-1816" fmla="*/ 3863518 h 7031915"/>
              <a:gd name="connsiteX31-1817" fmla="*/ 29470 w 8033654"/>
              <a:gd name="connsiteY31-1818" fmla="*/ 3691014 h 7031915"/>
              <a:gd name="connsiteX32-1819" fmla="*/ 11962 w 8033654"/>
              <a:gd name="connsiteY32-1820" fmla="*/ 3634608 h 7031915"/>
              <a:gd name="connsiteX33-1821" fmla="*/ 0 w 8033654"/>
              <a:gd name="connsiteY33-1822" fmla="*/ 3515957 h 7031915"/>
              <a:gd name="connsiteX34-1823" fmla="*/ 11962 w 8033654"/>
              <a:gd name="connsiteY34-1824" fmla="*/ 3397306 h 7031915"/>
              <a:gd name="connsiteX35-1825" fmla="*/ 29470 w 8033654"/>
              <a:gd name="connsiteY35-1826" fmla="*/ 3340901 h 7031915"/>
              <a:gd name="connsiteX36-1827" fmla="*/ 115722 w 8033654"/>
              <a:gd name="connsiteY36-1828" fmla="*/ 3168396 h 7031915"/>
              <a:gd name="connsiteX37-1829" fmla="*/ 115723 w 8033654"/>
              <a:gd name="connsiteY37-1830" fmla="*/ 3168396 h 7031915"/>
              <a:gd name="connsiteX38-1831" fmla="*/ 1508796 w 8033654"/>
              <a:gd name="connsiteY38-1832" fmla="*/ 382255 h 7031915"/>
              <a:gd name="connsiteX39-1833" fmla="*/ 1570174 w 8033654"/>
              <a:gd name="connsiteY39-1834" fmla="*/ 259499 h 7031915"/>
              <a:gd name="connsiteX40-1835" fmla="*/ 1642008 w 8033654"/>
              <a:gd name="connsiteY40-1836" fmla="*/ 172435 h 7031915"/>
              <a:gd name="connsiteX41-1837" fmla="*/ 1939656 w 8033654"/>
              <a:gd name="connsiteY41-1838" fmla="*/ 11959 h 7031915"/>
              <a:gd name="connsiteX42-1839" fmla="*/ 2058287 w 8033654"/>
              <a:gd name="connsiteY42-1840" fmla="*/ 0 h 7031915"/>
              <a:gd name="connsiteX0-1841" fmla="*/ 2058287 w 8033654"/>
              <a:gd name="connsiteY0-1842" fmla="*/ 0 h 7031915"/>
              <a:gd name="connsiteX1-1843" fmla="*/ 2058326 w 8033654"/>
              <a:gd name="connsiteY1-1844" fmla="*/ 0 h 7031915"/>
              <a:gd name="connsiteX2-1845" fmla="*/ 5971699 w 8033654"/>
              <a:gd name="connsiteY2-1846" fmla="*/ 0 h 7031915"/>
              <a:gd name="connsiteX3-1847" fmla="*/ 5971700 w 8033654"/>
              <a:gd name="connsiteY3-1848" fmla="*/ 0 h 7031915"/>
              <a:gd name="connsiteX4-1849" fmla="*/ 5971740 w 8033654"/>
              <a:gd name="connsiteY4-1850" fmla="*/ 0 h 7031915"/>
              <a:gd name="connsiteX5-1851" fmla="*/ 6090371 w 8033654"/>
              <a:gd name="connsiteY5-1852" fmla="*/ 11959 h 7031915"/>
              <a:gd name="connsiteX6-1853" fmla="*/ 6357004 w 8033654"/>
              <a:gd name="connsiteY6-1854" fmla="*/ 143562 h 7031915"/>
              <a:gd name="connsiteX7-1855" fmla="*/ 6421756 w 8033654"/>
              <a:gd name="connsiteY7-1856" fmla="*/ 209878 h 7031915"/>
              <a:gd name="connsiteX8-1857" fmla="*/ 6426018 w 8033654"/>
              <a:gd name="connsiteY8-1858" fmla="*/ 214243 h 7031915"/>
              <a:gd name="connsiteX9-1859" fmla="*/ 7949332 w 8033654"/>
              <a:gd name="connsiteY9-1860" fmla="*/ 3216682 h 7031915"/>
              <a:gd name="connsiteX10-1861" fmla="*/ 7992299 w 8033654"/>
              <a:gd name="connsiteY10-1862" fmla="*/ 3302616 h 7031915"/>
              <a:gd name="connsiteX11-1863" fmla="*/ 8021693 w 8033654"/>
              <a:gd name="connsiteY11-1864" fmla="*/ 3397306 h 7031915"/>
              <a:gd name="connsiteX12-1865" fmla="*/ 8033654 w 8033654"/>
              <a:gd name="connsiteY12-1866" fmla="*/ 3515957 h 7031915"/>
              <a:gd name="connsiteX13-1867" fmla="*/ 8021693 w 8033654"/>
              <a:gd name="connsiteY13-1868" fmla="*/ 3634608 h 7031915"/>
              <a:gd name="connsiteX14-1869" fmla="*/ 7992299 w 8033654"/>
              <a:gd name="connsiteY14-1870" fmla="*/ 3729298 h 7031915"/>
              <a:gd name="connsiteX15-1871" fmla="*/ 7949332 w 8033654"/>
              <a:gd name="connsiteY15-1872" fmla="*/ 3815232 h 7031915"/>
              <a:gd name="connsiteX16-1873" fmla="*/ 6482456 w 8033654"/>
              <a:gd name="connsiteY16-1874" fmla="*/ 6736229 h 7031915"/>
              <a:gd name="connsiteX17-1875" fmla="*/ 6090371 w 8033654"/>
              <a:gd name="connsiteY17-1876" fmla="*/ 7019956 h 7031915"/>
              <a:gd name="connsiteX18-1877" fmla="*/ 5971740 w 8033654"/>
              <a:gd name="connsiteY18-1878" fmla="*/ 7031915 h 7031915"/>
              <a:gd name="connsiteX19-1879" fmla="*/ 5971700 w 8033654"/>
              <a:gd name="connsiteY19-1880" fmla="*/ 7031915 h 7031915"/>
              <a:gd name="connsiteX20-1881" fmla="*/ 2058326 w 8033654"/>
              <a:gd name="connsiteY20-1882" fmla="*/ 7031915 h 7031915"/>
              <a:gd name="connsiteX21-1883" fmla="*/ 2058326 w 8033654"/>
              <a:gd name="connsiteY21-1884" fmla="*/ 7031915 h 7031915"/>
              <a:gd name="connsiteX22-1885" fmla="*/ 2058286 w 8033654"/>
              <a:gd name="connsiteY22-1886" fmla="*/ 7031915 h 7031915"/>
              <a:gd name="connsiteX23-1887" fmla="*/ 1939655 w 8033654"/>
              <a:gd name="connsiteY23-1888" fmla="*/ 7019956 h 7031915"/>
              <a:gd name="connsiteX24-1889" fmla="*/ 1642007 w 8033654"/>
              <a:gd name="connsiteY24-1890" fmla="*/ 6859480 h 7031915"/>
              <a:gd name="connsiteX25-1891" fmla="*/ 1570173 w 8033654"/>
              <a:gd name="connsiteY25-1892" fmla="*/ 6772417 h 7031915"/>
              <a:gd name="connsiteX26-1893" fmla="*/ 1508795 w 8033654"/>
              <a:gd name="connsiteY26-1894" fmla="*/ 6649661 h 7031915"/>
              <a:gd name="connsiteX27-1895" fmla="*/ 1508794 w 8033654"/>
              <a:gd name="connsiteY27-1896" fmla="*/ 6649657 h 7031915"/>
              <a:gd name="connsiteX28-1897" fmla="*/ 115723 w 8033654"/>
              <a:gd name="connsiteY28-1898" fmla="*/ 3863519 h 7031915"/>
              <a:gd name="connsiteX29-1899" fmla="*/ 115722 w 8033654"/>
              <a:gd name="connsiteY29-1900" fmla="*/ 3863518 h 7031915"/>
              <a:gd name="connsiteX30-1901" fmla="*/ 29470 w 8033654"/>
              <a:gd name="connsiteY30-1902" fmla="*/ 3691014 h 7031915"/>
              <a:gd name="connsiteX31-1903" fmla="*/ 11962 w 8033654"/>
              <a:gd name="connsiteY31-1904" fmla="*/ 3634608 h 7031915"/>
              <a:gd name="connsiteX32-1905" fmla="*/ 0 w 8033654"/>
              <a:gd name="connsiteY32-1906" fmla="*/ 3515957 h 7031915"/>
              <a:gd name="connsiteX33-1907" fmla="*/ 11962 w 8033654"/>
              <a:gd name="connsiteY33-1908" fmla="*/ 3397306 h 7031915"/>
              <a:gd name="connsiteX34-1909" fmla="*/ 29470 w 8033654"/>
              <a:gd name="connsiteY34-1910" fmla="*/ 3340901 h 7031915"/>
              <a:gd name="connsiteX35-1911" fmla="*/ 115722 w 8033654"/>
              <a:gd name="connsiteY35-1912" fmla="*/ 3168396 h 7031915"/>
              <a:gd name="connsiteX36-1913" fmla="*/ 115723 w 8033654"/>
              <a:gd name="connsiteY36-1914" fmla="*/ 3168396 h 7031915"/>
              <a:gd name="connsiteX37-1915" fmla="*/ 1508796 w 8033654"/>
              <a:gd name="connsiteY37-1916" fmla="*/ 382255 h 7031915"/>
              <a:gd name="connsiteX38-1917" fmla="*/ 1570174 w 8033654"/>
              <a:gd name="connsiteY38-1918" fmla="*/ 259499 h 7031915"/>
              <a:gd name="connsiteX39-1919" fmla="*/ 1642008 w 8033654"/>
              <a:gd name="connsiteY39-1920" fmla="*/ 172435 h 7031915"/>
              <a:gd name="connsiteX40-1921" fmla="*/ 1939656 w 8033654"/>
              <a:gd name="connsiteY40-1922" fmla="*/ 11959 h 7031915"/>
              <a:gd name="connsiteX41-1923" fmla="*/ 2058287 w 8033654"/>
              <a:gd name="connsiteY41-1924" fmla="*/ 0 h 70319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Lst>
            <a:rect l="l" t="t" r="r" b="b"/>
            <a:pathLst>
              <a:path w="8033654" h="7031915">
                <a:moveTo>
                  <a:pt x="2058287" y="0"/>
                </a:moveTo>
                <a:lnTo>
                  <a:pt x="2058326" y="0"/>
                </a:lnTo>
                <a:lnTo>
                  <a:pt x="5971699" y="0"/>
                </a:lnTo>
                <a:lnTo>
                  <a:pt x="5971700" y="0"/>
                </a:lnTo>
                <a:lnTo>
                  <a:pt x="5971740" y="0"/>
                </a:lnTo>
                <a:lnTo>
                  <a:pt x="6090371" y="11959"/>
                </a:lnTo>
                <a:cubicBezTo>
                  <a:pt x="6190975" y="32545"/>
                  <a:pt x="6282232" y="78792"/>
                  <a:pt x="6357004" y="143562"/>
                </a:cubicBezTo>
                <a:lnTo>
                  <a:pt x="6421756" y="209878"/>
                </a:lnTo>
                <a:lnTo>
                  <a:pt x="6426018" y="214243"/>
                </a:lnTo>
                <a:lnTo>
                  <a:pt x="7949332" y="3216682"/>
                </a:lnTo>
                <a:lnTo>
                  <a:pt x="7992299" y="3302616"/>
                </a:lnTo>
                <a:lnTo>
                  <a:pt x="8021693" y="3397306"/>
                </a:lnTo>
                <a:cubicBezTo>
                  <a:pt x="8029535" y="3435632"/>
                  <a:pt x="8033654" y="3475313"/>
                  <a:pt x="8033654" y="3515957"/>
                </a:cubicBezTo>
                <a:cubicBezTo>
                  <a:pt x="8033654" y="3556601"/>
                  <a:pt x="8029535" y="3596283"/>
                  <a:pt x="8021693" y="3634608"/>
                </a:cubicBezTo>
                <a:lnTo>
                  <a:pt x="7992299" y="3729298"/>
                </a:lnTo>
                <a:lnTo>
                  <a:pt x="7949332" y="3815232"/>
                </a:lnTo>
                <a:lnTo>
                  <a:pt x="6482456" y="6736229"/>
                </a:lnTo>
                <a:cubicBezTo>
                  <a:pt x="6399753" y="6880056"/>
                  <a:pt x="6258044" y="6985646"/>
                  <a:pt x="6090371" y="7019956"/>
                </a:cubicBezTo>
                <a:lnTo>
                  <a:pt x="5971740" y="7031915"/>
                </a:lnTo>
                <a:lnTo>
                  <a:pt x="5971700" y="7031915"/>
                </a:lnTo>
                <a:lnTo>
                  <a:pt x="2058326" y="7031915"/>
                </a:lnTo>
                <a:lnTo>
                  <a:pt x="2058326" y="7031915"/>
                </a:lnTo>
                <a:lnTo>
                  <a:pt x="2058286" y="7031915"/>
                </a:lnTo>
                <a:lnTo>
                  <a:pt x="1939655" y="7019956"/>
                </a:lnTo>
                <a:cubicBezTo>
                  <a:pt x="1824680" y="6996429"/>
                  <a:pt x="1721912" y="6939386"/>
                  <a:pt x="1642007" y="6859480"/>
                </a:cubicBezTo>
                <a:lnTo>
                  <a:pt x="1570173" y="6772417"/>
                </a:lnTo>
                <a:lnTo>
                  <a:pt x="1508795" y="6649661"/>
                </a:lnTo>
                <a:cubicBezTo>
                  <a:pt x="1508795" y="6649660"/>
                  <a:pt x="1508794" y="6649658"/>
                  <a:pt x="1508794" y="6649657"/>
                </a:cubicBezTo>
                <a:lnTo>
                  <a:pt x="115723" y="3863519"/>
                </a:lnTo>
                <a:lnTo>
                  <a:pt x="115722" y="3863518"/>
                </a:lnTo>
                <a:lnTo>
                  <a:pt x="29470" y="3691014"/>
                </a:lnTo>
                <a:lnTo>
                  <a:pt x="11962" y="3634608"/>
                </a:lnTo>
                <a:cubicBezTo>
                  <a:pt x="4119" y="3596283"/>
                  <a:pt x="0" y="3556601"/>
                  <a:pt x="0" y="3515957"/>
                </a:cubicBezTo>
                <a:cubicBezTo>
                  <a:pt x="0" y="3475313"/>
                  <a:pt x="4119" y="3435632"/>
                  <a:pt x="11962" y="3397306"/>
                </a:cubicBezTo>
                <a:lnTo>
                  <a:pt x="29470" y="3340901"/>
                </a:lnTo>
                <a:lnTo>
                  <a:pt x="115722" y="3168396"/>
                </a:lnTo>
                <a:lnTo>
                  <a:pt x="115723" y="3168396"/>
                </a:lnTo>
                <a:lnTo>
                  <a:pt x="1508796" y="382255"/>
                </a:lnTo>
                <a:lnTo>
                  <a:pt x="1570174" y="259499"/>
                </a:lnTo>
                <a:lnTo>
                  <a:pt x="1642008" y="172435"/>
                </a:lnTo>
                <a:cubicBezTo>
                  <a:pt x="1721913" y="92530"/>
                  <a:pt x="1824680" y="35486"/>
                  <a:pt x="1939656" y="11959"/>
                </a:cubicBezTo>
                <a:lnTo>
                  <a:pt x="2058287" y="0"/>
                </a:lnTo>
                <a:close/>
              </a:path>
            </a:pathLst>
          </a:custGeom>
          <a:noFill/>
          <a:ln w="38100">
            <a:solidFill>
              <a:srgbClr val="F08D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1" name="任意多边形: 形状 10"/>
          <p:cNvSpPr/>
          <p:nvPr/>
        </p:nvSpPr>
        <p:spPr>
          <a:xfrm rot="16200000">
            <a:off x="6195578" y="2901227"/>
            <a:ext cx="2472192" cy="2163924"/>
          </a:xfrm>
          <a:custGeom>
            <a:avLst/>
            <a:gdLst>
              <a:gd name="connsiteX0" fmla="*/ 6552162 w 8033654"/>
              <a:gd name="connsiteY0" fmla="*/ 494730 h 7031915"/>
              <a:gd name="connsiteX1" fmla="*/ 6555365 w 8033654"/>
              <a:gd name="connsiteY1" fmla="*/ 531027 h 7031915"/>
              <a:gd name="connsiteX2" fmla="*/ 6556798 w 8033654"/>
              <a:gd name="connsiteY2" fmla="*/ 533489 h 7031915"/>
              <a:gd name="connsiteX3" fmla="*/ 6555247 w 8033654"/>
              <a:gd name="connsiteY3" fmla="*/ 510071 h 7031915"/>
              <a:gd name="connsiteX4" fmla="*/ 6529086 w 8033654"/>
              <a:gd name="connsiteY4" fmla="*/ 402424 h 7031915"/>
              <a:gd name="connsiteX5" fmla="*/ 6546753 w 8033654"/>
              <a:gd name="connsiteY5" fmla="*/ 467828 h 7031915"/>
              <a:gd name="connsiteX6" fmla="*/ 6540064 w 8033654"/>
              <a:gd name="connsiteY6" fmla="*/ 434562 h 7031915"/>
              <a:gd name="connsiteX7" fmla="*/ 6482461 w 8033654"/>
              <a:gd name="connsiteY7" fmla="*/ 295697 h 7031915"/>
              <a:gd name="connsiteX8" fmla="*/ 6520430 w 8033654"/>
              <a:gd name="connsiteY8" fmla="*/ 377086 h 7031915"/>
              <a:gd name="connsiteX9" fmla="*/ 6515577 w 8033654"/>
              <a:gd name="connsiteY9" fmla="*/ 362878 h 7031915"/>
              <a:gd name="connsiteX10" fmla="*/ 2058287 w 8033654"/>
              <a:gd name="connsiteY10" fmla="*/ 0 h 7031915"/>
              <a:gd name="connsiteX11" fmla="*/ 2058326 w 8033654"/>
              <a:gd name="connsiteY11" fmla="*/ 0 h 7031915"/>
              <a:gd name="connsiteX12" fmla="*/ 5971699 w 8033654"/>
              <a:gd name="connsiteY12" fmla="*/ 0 h 7031915"/>
              <a:gd name="connsiteX13" fmla="*/ 5971700 w 8033654"/>
              <a:gd name="connsiteY13" fmla="*/ 0 h 7031915"/>
              <a:gd name="connsiteX14" fmla="*/ 5971740 w 8033654"/>
              <a:gd name="connsiteY14" fmla="*/ 0 h 7031915"/>
              <a:gd name="connsiteX15" fmla="*/ 6090371 w 8033654"/>
              <a:gd name="connsiteY15" fmla="*/ 11959 h 7031915"/>
              <a:gd name="connsiteX16" fmla="*/ 6357004 w 8033654"/>
              <a:gd name="connsiteY16" fmla="*/ 143562 h 7031915"/>
              <a:gd name="connsiteX17" fmla="*/ 6421756 w 8033654"/>
              <a:gd name="connsiteY17" fmla="*/ 209878 h 7031915"/>
              <a:gd name="connsiteX18" fmla="*/ 6426018 w 8033654"/>
              <a:gd name="connsiteY18" fmla="*/ 214243 h 7031915"/>
              <a:gd name="connsiteX19" fmla="*/ 6463356 w 8033654"/>
              <a:gd name="connsiteY19" fmla="*/ 268125 h 7031915"/>
              <a:gd name="connsiteX20" fmla="*/ 6480094 w 8033654"/>
              <a:gd name="connsiteY20" fmla="*/ 292278 h 7031915"/>
              <a:gd name="connsiteX21" fmla="*/ 6490605 w 8033654"/>
              <a:gd name="connsiteY21" fmla="*/ 298322 h 7031915"/>
              <a:gd name="connsiteX22" fmla="*/ 7949332 w 8033654"/>
              <a:gd name="connsiteY22" fmla="*/ 3216682 h 7031915"/>
              <a:gd name="connsiteX23" fmla="*/ 7992299 w 8033654"/>
              <a:gd name="connsiteY23" fmla="*/ 3302616 h 7031915"/>
              <a:gd name="connsiteX24" fmla="*/ 8021693 w 8033654"/>
              <a:gd name="connsiteY24" fmla="*/ 3397306 h 7031915"/>
              <a:gd name="connsiteX25" fmla="*/ 8033654 w 8033654"/>
              <a:gd name="connsiteY25" fmla="*/ 3515957 h 7031915"/>
              <a:gd name="connsiteX26" fmla="*/ 8021693 w 8033654"/>
              <a:gd name="connsiteY26" fmla="*/ 3634608 h 7031915"/>
              <a:gd name="connsiteX27" fmla="*/ 7992299 w 8033654"/>
              <a:gd name="connsiteY27" fmla="*/ 3729298 h 7031915"/>
              <a:gd name="connsiteX28" fmla="*/ 7949332 w 8033654"/>
              <a:gd name="connsiteY28" fmla="*/ 3815232 h 7031915"/>
              <a:gd name="connsiteX29" fmla="*/ 6535055 w 8033654"/>
              <a:gd name="connsiteY29" fmla="*/ 6638796 h 7031915"/>
              <a:gd name="connsiteX30" fmla="*/ 6524461 w 8033654"/>
              <a:gd name="connsiteY30" fmla="*/ 6646190 h 7031915"/>
              <a:gd name="connsiteX31" fmla="*/ 6482456 w 8033654"/>
              <a:gd name="connsiteY31" fmla="*/ 6736229 h 7031915"/>
              <a:gd name="connsiteX32" fmla="*/ 6090371 w 8033654"/>
              <a:gd name="connsiteY32" fmla="*/ 7019956 h 7031915"/>
              <a:gd name="connsiteX33" fmla="*/ 5971740 w 8033654"/>
              <a:gd name="connsiteY33" fmla="*/ 7031915 h 7031915"/>
              <a:gd name="connsiteX34" fmla="*/ 5971700 w 8033654"/>
              <a:gd name="connsiteY34" fmla="*/ 7031915 h 7031915"/>
              <a:gd name="connsiteX35" fmla="*/ 2058326 w 8033654"/>
              <a:gd name="connsiteY35" fmla="*/ 7031915 h 7031915"/>
              <a:gd name="connsiteX36" fmla="*/ 2176958 w 8033654"/>
              <a:gd name="connsiteY36" fmla="*/ 7019956 h 7031915"/>
              <a:gd name="connsiteX37" fmla="*/ 2363588 w 8033654"/>
              <a:gd name="connsiteY37" fmla="*/ 6946684 h 7031915"/>
              <a:gd name="connsiteX38" fmla="*/ 2418335 w 8033654"/>
              <a:gd name="connsiteY38" fmla="*/ 6906767 h 7031915"/>
              <a:gd name="connsiteX39" fmla="*/ 2418334 w 8033654"/>
              <a:gd name="connsiteY39" fmla="*/ 6906767 h 7031915"/>
              <a:gd name="connsiteX40" fmla="*/ 2363588 w 8033654"/>
              <a:gd name="connsiteY40" fmla="*/ 6946684 h 7031915"/>
              <a:gd name="connsiteX41" fmla="*/ 2176957 w 8033654"/>
              <a:gd name="connsiteY41" fmla="*/ 7019956 h 7031915"/>
              <a:gd name="connsiteX42" fmla="*/ 2058326 w 8033654"/>
              <a:gd name="connsiteY42" fmla="*/ 7031915 h 7031915"/>
              <a:gd name="connsiteX43" fmla="*/ 2058286 w 8033654"/>
              <a:gd name="connsiteY43" fmla="*/ 7031915 h 7031915"/>
              <a:gd name="connsiteX44" fmla="*/ 1939655 w 8033654"/>
              <a:gd name="connsiteY44" fmla="*/ 7019956 h 7031915"/>
              <a:gd name="connsiteX45" fmla="*/ 1642007 w 8033654"/>
              <a:gd name="connsiteY45" fmla="*/ 6859480 h 7031915"/>
              <a:gd name="connsiteX46" fmla="*/ 1570173 w 8033654"/>
              <a:gd name="connsiteY46" fmla="*/ 6772417 h 7031915"/>
              <a:gd name="connsiteX47" fmla="*/ 1508795 w 8033654"/>
              <a:gd name="connsiteY47" fmla="*/ 6649661 h 7031915"/>
              <a:gd name="connsiteX48" fmla="*/ 1508794 w 8033654"/>
              <a:gd name="connsiteY48" fmla="*/ 6649657 h 7031915"/>
              <a:gd name="connsiteX49" fmla="*/ 115723 w 8033654"/>
              <a:gd name="connsiteY49" fmla="*/ 3863519 h 7031915"/>
              <a:gd name="connsiteX50" fmla="*/ 115722 w 8033654"/>
              <a:gd name="connsiteY50" fmla="*/ 3863518 h 7031915"/>
              <a:gd name="connsiteX51" fmla="*/ 29470 w 8033654"/>
              <a:gd name="connsiteY51" fmla="*/ 3691014 h 7031915"/>
              <a:gd name="connsiteX52" fmla="*/ 11962 w 8033654"/>
              <a:gd name="connsiteY52" fmla="*/ 3634608 h 7031915"/>
              <a:gd name="connsiteX53" fmla="*/ 0 w 8033654"/>
              <a:gd name="connsiteY53" fmla="*/ 3515957 h 7031915"/>
              <a:gd name="connsiteX54" fmla="*/ 11962 w 8033654"/>
              <a:gd name="connsiteY54" fmla="*/ 3397306 h 7031915"/>
              <a:gd name="connsiteX55" fmla="*/ 29470 w 8033654"/>
              <a:gd name="connsiteY55" fmla="*/ 3340901 h 7031915"/>
              <a:gd name="connsiteX56" fmla="*/ 115722 w 8033654"/>
              <a:gd name="connsiteY56" fmla="*/ 3168396 h 7031915"/>
              <a:gd name="connsiteX57" fmla="*/ 115723 w 8033654"/>
              <a:gd name="connsiteY57" fmla="*/ 3168396 h 7031915"/>
              <a:gd name="connsiteX58" fmla="*/ 1508796 w 8033654"/>
              <a:gd name="connsiteY58" fmla="*/ 382255 h 7031915"/>
              <a:gd name="connsiteX59" fmla="*/ 1570174 w 8033654"/>
              <a:gd name="connsiteY59" fmla="*/ 259499 h 7031915"/>
              <a:gd name="connsiteX60" fmla="*/ 1642008 w 8033654"/>
              <a:gd name="connsiteY60" fmla="*/ 172435 h 7031915"/>
              <a:gd name="connsiteX61" fmla="*/ 1939656 w 8033654"/>
              <a:gd name="connsiteY61" fmla="*/ 11959 h 7031915"/>
              <a:gd name="connsiteX0-1" fmla="*/ 6552162 w 8033654"/>
              <a:gd name="connsiteY0-2" fmla="*/ 494730 h 7031915"/>
              <a:gd name="connsiteX1-3" fmla="*/ 6555365 w 8033654"/>
              <a:gd name="connsiteY1-4" fmla="*/ 531027 h 7031915"/>
              <a:gd name="connsiteX2-5" fmla="*/ 6556798 w 8033654"/>
              <a:gd name="connsiteY2-6" fmla="*/ 533489 h 7031915"/>
              <a:gd name="connsiteX3-7" fmla="*/ 6555247 w 8033654"/>
              <a:gd name="connsiteY3-8" fmla="*/ 510071 h 7031915"/>
              <a:gd name="connsiteX4-9" fmla="*/ 6552162 w 8033654"/>
              <a:gd name="connsiteY4-10" fmla="*/ 494730 h 7031915"/>
              <a:gd name="connsiteX5-11" fmla="*/ 6529086 w 8033654"/>
              <a:gd name="connsiteY5-12" fmla="*/ 402424 h 7031915"/>
              <a:gd name="connsiteX6-13" fmla="*/ 6546753 w 8033654"/>
              <a:gd name="connsiteY6-14" fmla="*/ 467828 h 7031915"/>
              <a:gd name="connsiteX7-15" fmla="*/ 6540064 w 8033654"/>
              <a:gd name="connsiteY7-16" fmla="*/ 434562 h 7031915"/>
              <a:gd name="connsiteX8-17" fmla="*/ 6529086 w 8033654"/>
              <a:gd name="connsiteY8-18" fmla="*/ 402424 h 7031915"/>
              <a:gd name="connsiteX9-19" fmla="*/ 6482461 w 8033654"/>
              <a:gd name="connsiteY9-20" fmla="*/ 295697 h 7031915"/>
              <a:gd name="connsiteX10-21" fmla="*/ 6520430 w 8033654"/>
              <a:gd name="connsiteY10-22" fmla="*/ 377086 h 7031915"/>
              <a:gd name="connsiteX11-23" fmla="*/ 6515577 w 8033654"/>
              <a:gd name="connsiteY11-24" fmla="*/ 362878 h 7031915"/>
              <a:gd name="connsiteX12-25" fmla="*/ 6482461 w 8033654"/>
              <a:gd name="connsiteY12-26" fmla="*/ 295697 h 7031915"/>
              <a:gd name="connsiteX13-27" fmla="*/ 2058287 w 8033654"/>
              <a:gd name="connsiteY13-28" fmla="*/ 0 h 7031915"/>
              <a:gd name="connsiteX14-29" fmla="*/ 2058326 w 8033654"/>
              <a:gd name="connsiteY14-30" fmla="*/ 0 h 7031915"/>
              <a:gd name="connsiteX15-31" fmla="*/ 5971699 w 8033654"/>
              <a:gd name="connsiteY15-32" fmla="*/ 0 h 7031915"/>
              <a:gd name="connsiteX16-33" fmla="*/ 5971700 w 8033654"/>
              <a:gd name="connsiteY16-34" fmla="*/ 0 h 7031915"/>
              <a:gd name="connsiteX17-35" fmla="*/ 5971740 w 8033654"/>
              <a:gd name="connsiteY17-36" fmla="*/ 0 h 7031915"/>
              <a:gd name="connsiteX18-37" fmla="*/ 6090371 w 8033654"/>
              <a:gd name="connsiteY18-38" fmla="*/ 11959 h 7031915"/>
              <a:gd name="connsiteX19-39" fmla="*/ 6357004 w 8033654"/>
              <a:gd name="connsiteY19-40" fmla="*/ 143562 h 7031915"/>
              <a:gd name="connsiteX20-41" fmla="*/ 6421756 w 8033654"/>
              <a:gd name="connsiteY20-42" fmla="*/ 209878 h 7031915"/>
              <a:gd name="connsiteX21-43" fmla="*/ 6426018 w 8033654"/>
              <a:gd name="connsiteY21-44" fmla="*/ 214243 h 7031915"/>
              <a:gd name="connsiteX22-45" fmla="*/ 6463356 w 8033654"/>
              <a:gd name="connsiteY22-46" fmla="*/ 268125 h 7031915"/>
              <a:gd name="connsiteX23-47" fmla="*/ 6480094 w 8033654"/>
              <a:gd name="connsiteY23-48" fmla="*/ 292278 h 7031915"/>
              <a:gd name="connsiteX24-49" fmla="*/ 6490605 w 8033654"/>
              <a:gd name="connsiteY24-50" fmla="*/ 298322 h 7031915"/>
              <a:gd name="connsiteX25-51" fmla="*/ 7949332 w 8033654"/>
              <a:gd name="connsiteY25-52" fmla="*/ 3216682 h 7031915"/>
              <a:gd name="connsiteX26-53" fmla="*/ 7992299 w 8033654"/>
              <a:gd name="connsiteY26-54" fmla="*/ 3302616 h 7031915"/>
              <a:gd name="connsiteX27-55" fmla="*/ 8021693 w 8033654"/>
              <a:gd name="connsiteY27-56" fmla="*/ 3397306 h 7031915"/>
              <a:gd name="connsiteX28-57" fmla="*/ 8033654 w 8033654"/>
              <a:gd name="connsiteY28-58" fmla="*/ 3515957 h 7031915"/>
              <a:gd name="connsiteX29-59" fmla="*/ 8021693 w 8033654"/>
              <a:gd name="connsiteY29-60" fmla="*/ 3634608 h 7031915"/>
              <a:gd name="connsiteX30-61" fmla="*/ 7992299 w 8033654"/>
              <a:gd name="connsiteY30-62" fmla="*/ 3729298 h 7031915"/>
              <a:gd name="connsiteX31-63" fmla="*/ 7949332 w 8033654"/>
              <a:gd name="connsiteY31-64" fmla="*/ 3815232 h 7031915"/>
              <a:gd name="connsiteX32-65" fmla="*/ 6535055 w 8033654"/>
              <a:gd name="connsiteY32-66" fmla="*/ 6638796 h 7031915"/>
              <a:gd name="connsiteX33-67" fmla="*/ 6524461 w 8033654"/>
              <a:gd name="connsiteY33-68" fmla="*/ 6646190 h 7031915"/>
              <a:gd name="connsiteX34-69" fmla="*/ 6482456 w 8033654"/>
              <a:gd name="connsiteY34-70" fmla="*/ 6736229 h 7031915"/>
              <a:gd name="connsiteX35-71" fmla="*/ 6090371 w 8033654"/>
              <a:gd name="connsiteY35-72" fmla="*/ 7019956 h 7031915"/>
              <a:gd name="connsiteX36-73" fmla="*/ 5971740 w 8033654"/>
              <a:gd name="connsiteY36-74" fmla="*/ 7031915 h 7031915"/>
              <a:gd name="connsiteX37-75" fmla="*/ 5971700 w 8033654"/>
              <a:gd name="connsiteY37-76" fmla="*/ 7031915 h 7031915"/>
              <a:gd name="connsiteX38-77" fmla="*/ 2058326 w 8033654"/>
              <a:gd name="connsiteY38-78" fmla="*/ 7031915 h 7031915"/>
              <a:gd name="connsiteX39-79" fmla="*/ 2176958 w 8033654"/>
              <a:gd name="connsiteY39-80" fmla="*/ 7019956 h 7031915"/>
              <a:gd name="connsiteX40-81" fmla="*/ 2363588 w 8033654"/>
              <a:gd name="connsiteY40-82" fmla="*/ 6946684 h 7031915"/>
              <a:gd name="connsiteX41-83" fmla="*/ 2418335 w 8033654"/>
              <a:gd name="connsiteY41-84" fmla="*/ 6906767 h 7031915"/>
              <a:gd name="connsiteX42-85" fmla="*/ 2418334 w 8033654"/>
              <a:gd name="connsiteY42-86" fmla="*/ 6906767 h 7031915"/>
              <a:gd name="connsiteX43-87" fmla="*/ 2176957 w 8033654"/>
              <a:gd name="connsiteY43-88" fmla="*/ 7019956 h 7031915"/>
              <a:gd name="connsiteX44-89" fmla="*/ 2058326 w 8033654"/>
              <a:gd name="connsiteY44-90" fmla="*/ 7031915 h 7031915"/>
              <a:gd name="connsiteX45-91" fmla="*/ 2058286 w 8033654"/>
              <a:gd name="connsiteY45-92" fmla="*/ 7031915 h 7031915"/>
              <a:gd name="connsiteX46-93" fmla="*/ 1939655 w 8033654"/>
              <a:gd name="connsiteY46-94" fmla="*/ 7019956 h 7031915"/>
              <a:gd name="connsiteX47-95" fmla="*/ 1642007 w 8033654"/>
              <a:gd name="connsiteY47-96" fmla="*/ 6859480 h 7031915"/>
              <a:gd name="connsiteX48-97" fmla="*/ 1570173 w 8033654"/>
              <a:gd name="connsiteY48-98" fmla="*/ 6772417 h 7031915"/>
              <a:gd name="connsiteX49-99" fmla="*/ 1508795 w 8033654"/>
              <a:gd name="connsiteY49-100" fmla="*/ 6649661 h 7031915"/>
              <a:gd name="connsiteX50-101" fmla="*/ 1508794 w 8033654"/>
              <a:gd name="connsiteY50-102" fmla="*/ 6649657 h 7031915"/>
              <a:gd name="connsiteX51-103" fmla="*/ 115723 w 8033654"/>
              <a:gd name="connsiteY51-104" fmla="*/ 3863519 h 7031915"/>
              <a:gd name="connsiteX52-105" fmla="*/ 115722 w 8033654"/>
              <a:gd name="connsiteY52-106" fmla="*/ 3863518 h 7031915"/>
              <a:gd name="connsiteX53-107" fmla="*/ 29470 w 8033654"/>
              <a:gd name="connsiteY53-108" fmla="*/ 3691014 h 7031915"/>
              <a:gd name="connsiteX54-109" fmla="*/ 11962 w 8033654"/>
              <a:gd name="connsiteY54-110" fmla="*/ 3634608 h 7031915"/>
              <a:gd name="connsiteX55-111" fmla="*/ 0 w 8033654"/>
              <a:gd name="connsiteY55-112" fmla="*/ 3515957 h 7031915"/>
              <a:gd name="connsiteX56-113" fmla="*/ 11962 w 8033654"/>
              <a:gd name="connsiteY56-114" fmla="*/ 3397306 h 7031915"/>
              <a:gd name="connsiteX57-115" fmla="*/ 29470 w 8033654"/>
              <a:gd name="connsiteY57-116" fmla="*/ 3340901 h 7031915"/>
              <a:gd name="connsiteX58-117" fmla="*/ 115722 w 8033654"/>
              <a:gd name="connsiteY58-118" fmla="*/ 3168396 h 7031915"/>
              <a:gd name="connsiteX59-119" fmla="*/ 115723 w 8033654"/>
              <a:gd name="connsiteY59-120" fmla="*/ 3168396 h 7031915"/>
              <a:gd name="connsiteX60-121" fmla="*/ 1508796 w 8033654"/>
              <a:gd name="connsiteY60-122" fmla="*/ 382255 h 7031915"/>
              <a:gd name="connsiteX61-123" fmla="*/ 1570174 w 8033654"/>
              <a:gd name="connsiteY61-124" fmla="*/ 259499 h 7031915"/>
              <a:gd name="connsiteX62" fmla="*/ 1642008 w 8033654"/>
              <a:gd name="connsiteY62" fmla="*/ 172435 h 7031915"/>
              <a:gd name="connsiteX63" fmla="*/ 1939656 w 8033654"/>
              <a:gd name="connsiteY63" fmla="*/ 11959 h 7031915"/>
              <a:gd name="connsiteX64" fmla="*/ 2058287 w 8033654"/>
              <a:gd name="connsiteY64" fmla="*/ 0 h 7031915"/>
              <a:gd name="connsiteX0-125" fmla="*/ 6552162 w 8033654"/>
              <a:gd name="connsiteY0-126" fmla="*/ 494730 h 7031915"/>
              <a:gd name="connsiteX1-127" fmla="*/ 6555365 w 8033654"/>
              <a:gd name="connsiteY1-128" fmla="*/ 531027 h 7031915"/>
              <a:gd name="connsiteX2-129" fmla="*/ 6556798 w 8033654"/>
              <a:gd name="connsiteY2-130" fmla="*/ 533489 h 7031915"/>
              <a:gd name="connsiteX3-131" fmla="*/ 6555247 w 8033654"/>
              <a:gd name="connsiteY3-132" fmla="*/ 510071 h 7031915"/>
              <a:gd name="connsiteX4-133" fmla="*/ 6552162 w 8033654"/>
              <a:gd name="connsiteY4-134" fmla="*/ 494730 h 7031915"/>
              <a:gd name="connsiteX5-135" fmla="*/ 6529086 w 8033654"/>
              <a:gd name="connsiteY5-136" fmla="*/ 402424 h 7031915"/>
              <a:gd name="connsiteX6-137" fmla="*/ 6546753 w 8033654"/>
              <a:gd name="connsiteY6-138" fmla="*/ 467828 h 7031915"/>
              <a:gd name="connsiteX7-139" fmla="*/ 6540064 w 8033654"/>
              <a:gd name="connsiteY7-140" fmla="*/ 434562 h 7031915"/>
              <a:gd name="connsiteX8-141" fmla="*/ 6529086 w 8033654"/>
              <a:gd name="connsiteY8-142" fmla="*/ 402424 h 7031915"/>
              <a:gd name="connsiteX9-143" fmla="*/ 6482461 w 8033654"/>
              <a:gd name="connsiteY9-144" fmla="*/ 295697 h 7031915"/>
              <a:gd name="connsiteX10-145" fmla="*/ 6520430 w 8033654"/>
              <a:gd name="connsiteY10-146" fmla="*/ 377086 h 7031915"/>
              <a:gd name="connsiteX11-147" fmla="*/ 6515577 w 8033654"/>
              <a:gd name="connsiteY11-148" fmla="*/ 362878 h 7031915"/>
              <a:gd name="connsiteX12-149" fmla="*/ 6482461 w 8033654"/>
              <a:gd name="connsiteY12-150" fmla="*/ 295697 h 7031915"/>
              <a:gd name="connsiteX13-151" fmla="*/ 2058287 w 8033654"/>
              <a:gd name="connsiteY13-152" fmla="*/ 0 h 7031915"/>
              <a:gd name="connsiteX14-153" fmla="*/ 2058326 w 8033654"/>
              <a:gd name="connsiteY14-154" fmla="*/ 0 h 7031915"/>
              <a:gd name="connsiteX15-155" fmla="*/ 5971699 w 8033654"/>
              <a:gd name="connsiteY15-156" fmla="*/ 0 h 7031915"/>
              <a:gd name="connsiteX16-157" fmla="*/ 5971700 w 8033654"/>
              <a:gd name="connsiteY16-158" fmla="*/ 0 h 7031915"/>
              <a:gd name="connsiteX17-159" fmla="*/ 5971740 w 8033654"/>
              <a:gd name="connsiteY17-160" fmla="*/ 0 h 7031915"/>
              <a:gd name="connsiteX18-161" fmla="*/ 6090371 w 8033654"/>
              <a:gd name="connsiteY18-162" fmla="*/ 11959 h 7031915"/>
              <a:gd name="connsiteX19-163" fmla="*/ 6357004 w 8033654"/>
              <a:gd name="connsiteY19-164" fmla="*/ 143562 h 7031915"/>
              <a:gd name="connsiteX20-165" fmla="*/ 6421756 w 8033654"/>
              <a:gd name="connsiteY20-166" fmla="*/ 209878 h 7031915"/>
              <a:gd name="connsiteX21-167" fmla="*/ 6426018 w 8033654"/>
              <a:gd name="connsiteY21-168" fmla="*/ 214243 h 7031915"/>
              <a:gd name="connsiteX22-169" fmla="*/ 6463356 w 8033654"/>
              <a:gd name="connsiteY22-170" fmla="*/ 268125 h 7031915"/>
              <a:gd name="connsiteX23-171" fmla="*/ 6480094 w 8033654"/>
              <a:gd name="connsiteY23-172" fmla="*/ 292278 h 7031915"/>
              <a:gd name="connsiteX24-173" fmla="*/ 6490605 w 8033654"/>
              <a:gd name="connsiteY24-174" fmla="*/ 298322 h 7031915"/>
              <a:gd name="connsiteX25-175" fmla="*/ 7949332 w 8033654"/>
              <a:gd name="connsiteY25-176" fmla="*/ 3216682 h 7031915"/>
              <a:gd name="connsiteX26-177" fmla="*/ 7992299 w 8033654"/>
              <a:gd name="connsiteY26-178" fmla="*/ 3302616 h 7031915"/>
              <a:gd name="connsiteX27-179" fmla="*/ 8021693 w 8033654"/>
              <a:gd name="connsiteY27-180" fmla="*/ 3397306 h 7031915"/>
              <a:gd name="connsiteX28-181" fmla="*/ 8033654 w 8033654"/>
              <a:gd name="connsiteY28-182" fmla="*/ 3515957 h 7031915"/>
              <a:gd name="connsiteX29-183" fmla="*/ 8021693 w 8033654"/>
              <a:gd name="connsiteY29-184" fmla="*/ 3634608 h 7031915"/>
              <a:gd name="connsiteX30-185" fmla="*/ 7992299 w 8033654"/>
              <a:gd name="connsiteY30-186" fmla="*/ 3729298 h 7031915"/>
              <a:gd name="connsiteX31-187" fmla="*/ 7949332 w 8033654"/>
              <a:gd name="connsiteY31-188" fmla="*/ 3815232 h 7031915"/>
              <a:gd name="connsiteX32-189" fmla="*/ 6535055 w 8033654"/>
              <a:gd name="connsiteY32-190" fmla="*/ 6638796 h 7031915"/>
              <a:gd name="connsiteX33-191" fmla="*/ 6524461 w 8033654"/>
              <a:gd name="connsiteY33-192" fmla="*/ 6646190 h 7031915"/>
              <a:gd name="connsiteX34-193" fmla="*/ 6482456 w 8033654"/>
              <a:gd name="connsiteY34-194" fmla="*/ 6736229 h 7031915"/>
              <a:gd name="connsiteX35-195" fmla="*/ 6090371 w 8033654"/>
              <a:gd name="connsiteY35-196" fmla="*/ 7019956 h 7031915"/>
              <a:gd name="connsiteX36-197" fmla="*/ 5971740 w 8033654"/>
              <a:gd name="connsiteY36-198" fmla="*/ 7031915 h 7031915"/>
              <a:gd name="connsiteX37-199" fmla="*/ 5971700 w 8033654"/>
              <a:gd name="connsiteY37-200" fmla="*/ 7031915 h 7031915"/>
              <a:gd name="connsiteX38-201" fmla="*/ 2058326 w 8033654"/>
              <a:gd name="connsiteY38-202" fmla="*/ 7031915 h 7031915"/>
              <a:gd name="connsiteX39-203" fmla="*/ 2176958 w 8033654"/>
              <a:gd name="connsiteY39-204" fmla="*/ 7019956 h 7031915"/>
              <a:gd name="connsiteX40-205" fmla="*/ 2363588 w 8033654"/>
              <a:gd name="connsiteY40-206" fmla="*/ 6946684 h 7031915"/>
              <a:gd name="connsiteX41-207" fmla="*/ 2418335 w 8033654"/>
              <a:gd name="connsiteY41-208" fmla="*/ 6906767 h 7031915"/>
              <a:gd name="connsiteX42-209" fmla="*/ 2176957 w 8033654"/>
              <a:gd name="connsiteY42-210" fmla="*/ 7019956 h 7031915"/>
              <a:gd name="connsiteX43-211" fmla="*/ 2058326 w 8033654"/>
              <a:gd name="connsiteY43-212" fmla="*/ 7031915 h 7031915"/>
              <a:gd name="connsiteX44-213" fmla="*/ 2058286 w 8033654"/>
              <a:gd name="connsiteY44-214" fmla="*/ 7031915 h 7031915"/>
              <a:gd name="connsiteX45-215" fmla="*/ 1939655 w 8033654"/>
              <a:gd name="connsiteY45-216" fmla="*/ 7019956 h 7031915"/>
              <a:gd name="connsiteX46-217" fmla="*/ 1642007 w 8033654"/>
              <a:gd name="connsiteY46-218" fmla="*/ 6859480 h 7031915"/>
              <a:gd name="connsiteX47-219" fmla="*/ 1570173 w 8033654"/>
              <a:gd name="connsiteY47-220" fmla="*/ 6772417 h 7031915"/>
              <a:gd name="connsiteX48-221" fmla="*/ 1508795 w 8033654"/>
              <a:gd name="connsiteY48-222" fmla="*/ 6649661 h 7031915"/>
              <a:gd name="connsiteX49-223" fmla="*/ 1508794 w 8033654"/>
              <a:gd name="connsiteY49-224" fmla="*/ 6649657 h 7031915"/>
              <a:gd name="connsiteX50-225" fmla="*/ 115723 w 8033654"/>
              <a:gd name="connsiteY50-226" fmla="*/ 3863519 h 7031915"/>
              <a:gd name="connsiteX51-227" fmla="*/ 115722 w 8033654"/>
              <a:gd name="connsiteY51-228" fmla="*/ 3863518 h 7031915"/>
              <a:gd name="connsiteX52-229" fmla="*/ 29470 w 8033654"/>
              <a:gd name="connsiteY52-230" fmla="*/ 3691014 h 7031915"/>
              <a:gd name="connsiteX53-231" fmla="*/ 11962 w 8033654"/>
              <a:gd name="connsiteY53-232" fmla="*/ 3634608 h 7031915"/>
              <a:gd name="connsiteX54-233" fmla="*/ 0 w 8033654"/>
              <a:gd name="connsiteY54-234" fmla="*/ 3515957 h 7031915"/>
              <a:gd name="connsiteX55-235" fmla="*/ 11962 w 8033654"/>
              <a:gd name="connsiteY55-236" fmla="*/ 3397306 h 7031915"/>
              <a:gd name="connsiteX56-237" fmla="*/ 29470 w 8033654"/>
              <a:gd name="connsiteY56-238" fmla="*/ 3340901 h 7031915"/>
              <a:gd name="connsiteX57-239" fmla="*/ 115722 w 8033654"/>
              <a:gd name="connsiteY57-240" fmla="*/ 3168396 h 7031915"/>
              <a:gd name="connsiteX58-241" fmla="*/ 115723 w 8033654"/>
              <a:gd name="connsiteY58-242" fmla="*/ 3168396 h 7031915"/>
              <a:gd name="connsiteX59-243" fmla="*/ 1508796 w 8033654"/>
              <a:gd name="connsiteY59-244" fmla="*/ 382255 h 7031915"/>
              <a:gd name="connsiteX60-245" fmla="*/ 1570174 w 8033654"/>
              <a:gd name="connsiteY60-246" fmla="*/ 259499 h 7031915"/>
              <a:gd name="connsiteX61-247" fmla="*/ 1642008 w 8033654"/>
              <a:gd name="connsiteY61-248" fmla="*/ 172435 h 7031915"/>
              <a:gd name="connsiteX62-249" fmla="*/ 1939656 w 8033654"/>
              <a:gd name="connsiteY62-250" fmla="*/ 11959 h 7031915"/>
              <a:gd name="connsiteX63-251" fmla="*/ 2058287 w 8033654"/>
              <a:gd name="connsiteY63-252" fmla="*/ 0 h 7031915"/>
              <a:gd name="connsiteX0-253" fmla="*/ 6552162 w 8033654"/>
              <a:gd name="connsiteY0-254" fmla="*/ 494730 h 7031915"/>
              <a:gd name="connsiteX1-255" fmla="*/ 6555365 w 8033654"/>
              <a:gd name="connsiteY1-256" fmla="*/ 531027 h 7031915"/>
              <a:gd name="connsiteX2-257" fmla="*/ 6556798 w 8033654"/>
              <a:gd name="connsiteY2-258" fmla="*/ 533489 h 7031915"/>
              <a:gd name="connsiteX3-259" fmla="*/ 6555247 w 8033654"/>
              <a:gd name="connsiteY3-260" fmla="*/ 510071 h 7031915"/>
              <a:gd name="connsiteX4-261" fmla="*/ 6552162 w 8033654"/>
              <a:gd name="connsiteY4-262" fmla="*/ 494730 h 7031915"/>
              <a:gd name="connsiteX5-263" fmla="*/ 6529086 w 8033654"/>
              <a:gd name="connsiteY5-264" fmla="*/ 402424 h 7031915"/>
              <a:gd name="connsiteX6-265" fmla="*/ 6546753 w 8033654"/>
              <a:gd name="connsiteY6-266" fmla="*/ 467828 h 7031915"/>
              <a:gd name="connsiteX7-267" fmla="*/ 6540064 w 8033654"/>
              <a:gd name="connsiteY7-268" fmla="*/ 434562 h 7031915"/>
              <a:gd name="connsiteX8-269" fmla="*/ 6529086 w 8033654"/>
              <a:gd name="connsiteY8-270" fmla="*/ 402424 h 7031915"/>
              <a:gd name="connsiteX9-271" fmla="*/ 6482461 w 8033654"/>
              <a:gd name="connsiteY9-272" fmla="*/ 295697 h 7031915"/>
              <a:gd name="connsiteX10-273" fmla="*/ 6520430 w 8033654"/>
              <a:gd name="connsiteY10-274" fmla="*/ 377086 h 7031915"/>
              <a:gd name="connsiteX11-275" fmla="*/ 6515577 w 8033654"/>
              <a:gd name="connsiteY11-276" fmla="*/ 362878 h 7031915"/>
              <a:gd name="connsiteX12-277" fmla="*/ 6482461 w 8033654"/>
              <a:gd name="connsiteY12-278" fmla="*/ 295697 h 7031915"/>
              <a:gd name="connsiteX13-279" fmla="*/ 2058287 w 8033654"/>
              <a:gd name="connsiteY13-280" fmla="*/ 0 h 7031915"/>
              <a:gd name="connsiteX14-281" fmla="*/ 2058326 w 8033654"/>
              <a:gd name="connsiteY14-282" fmla="*/ 0 h 7031915"/>
              <a:gd name="connsiteX15-283" fmla="*/ 5971699 w 8033654"/>
              <a:gd name="connsiteY15-284" fmla="*/ 0 h 7031915"/>
              <a:gd name="connsiteX16-285" fmla="*/ 5971700 w 8033654"/>
              <a:gd name="connsiteY16-286" fmla="*/ 0 h 7031915"/>
              <a:gd name="connsiteX17-287" fmla="*/ 5971740 w 8033654"/>
              <a:gd name="connsiteY17-288" fmla="*/ 0 h 7031915"/>
              <a:gd name="connsiteX18-289" fmla="*/ 6090371 w 8033654"/>
              <a:gd name="connsiteY18-290" fmla="*/ 11959 h 7031915"/>
              <a:gd name="connsiteX19-291" fmla="*/ 6357004 w 8033654"/>
              <a:gd name="connsiteY19-292" fmla="*/ 143562 h 7031915"/>
              <a:gd name="connsiteX20-293" fmla="*/ 6421756 w 8033654"/>
              <a:gd name="connsiteY20-294" fmla="*/ 209878 h 7031915"/>
              <a:gd name="connsiteX21-295" fmla="*/ 6426018 w 8033654"/>
              <a:gd name="connsiteY21-296" fmla="*/ 214243 h 7031915"/>
              <a:gd name="connsiteX22-297" fmla="*/ 6463356 w 8033654"/>
              <a:gd name="connsiteY22-298" fmla="*/ 268125 h 7031915"/>
              <a:gd name="connsiteX23-299" fmla="*/ 6480094 w 8033654"/>
              <a:gd name="connsiteY23-300" fmla="*/ 292278 h 7031915"/>
              <a:gd name="connsiteX24-301" fmla="*/ 6490605 w 8033654"/>
              <a:gd name="connsiteY24-302" fmla="*/ 298322 h 7031915"/>
              <a:gd name="connsiteX25-303" fmla="*/ 7949332 w 8033654"/>
              <a:gd name="connsiteY25-304" fmla="*/ 3216682 h 7031915"/>
              <a:gd name="connsiteX26-305" fmla="*/ 7992299 w 8033654"/>
              <a:gd name="connsiteY26-306" fmla="*/ 3302616 h 7031915"/>
              <a:gd name="connsiteX27-307" fmla="*/ 8021693 w 8033654"/>
              <a:gd name="connsiteY27-308" fmla="*/ 3397306 h 7031915"/>
              <a:gd name="connsiteX28-309" fmla="*/ 8033654 w 8033654"/>
              <a:gd name="connsiteY28-310" fmla="*/ 3515957 h 7031915"/>
              <a:gd name="connsiteX29-311" fmla="*/ 8021693 w 8033654"/>
              <a:gd name="connsiteY29-312" fmla="*/ 3634608 h 7031915"/>
              <a:gd name="connsiteX30-313" fmla="*/ 7992299 w 8033654"/>
              <a:gd name="connsiteY30-314" fmla="*/ 3729298 h 7031915"/>
              <a:gd name="connsiteX31-315" fmla="*/ 7949332 w 8033654"/>
              <a:gd name="connsiteY31-316" fmla="*/ 3815232 h 7031915"/>
              <a:gd name="connsiteX32-317" fmla="*/ 6535055 w 8033654"/>
              <a:gd name="connsiteY32-318" fmla="*/ 6638796 h 7031915"/>
              <a:gd name="connsiteX33-319" fmla="*/ 6524461 w 8033654"/>
              <a:gd name="connsiteY33-320" fmla="*/ 6646190 h 7031915"/>
              <a:gd name="connsiteX34-321" fmla="*/ 6482456 w 8033654"/>
              <a:gd name="connsiteY34-322" fmla="*/ 6736229 h 7031915"/>
              <a:gd name="connsiteX35-323" fmla="*/ 6090371 w 8033654"/>
              <a:gd name="connsiteY35-324" fmla="*/ 7019956 h 7031915"/>
              <a:gd name="connsiteX36-325" fmla="*/ 5971740 w 8033654"/>
              <a:gd name="connsiteY36-326" fmla="*/ 7031915 h 7031915"/>
              <a:gd name="connsiteX37-327" fmla="*/ 5971700 w 8033654"/>
              <a:gd name="connsiteY37-328" fmla="*/ 7031915 h 7031915"/>
              <a:gd name="connsiteX38-329" fmla="*/ 2058326 w 8033654"/>
              <a:gd name="connsiteY38-330" fmla="*/ 7031915 h 7031915"/>
              <a:gd name="connsiteX39-331" fmla="*/ 2176958 w 8033654"/>
              <a:gd name="connsiteY39-332" fmla="*/ 7019956 h 7031915"/>
              <a:gd name="connsiteX40-333" fmla="*/ 2363588 w 8033654"/>
              <a:gd name="connsiteY40-334" fmla="*/ 6946684 h 7031915"/>
              <a:gd name="connsiteX41-335" fmla="*/ 2176957 w 8033654"/>
              <a:gd name="connsiteY41-336" fmla="*/ 7019956 h 7031915"/>
              <a:gd name="connsiteX42-337" fmla="*/ 2058326 w 8033654"/>
              <a:gd name="connsiteY42-338" fmla="*/ 7031915 h 7031915"/>
              <a:gd name="connsiteX43-339" fmla="*/ 2058286 w 8033654"/>
              <a:gd name="connsiteY43-340" fmla="*/ 7031915 h 7031915"/>
              <a:gd name="connsiteX44-341" fmla="*/ 1939655 w 8033654"/>
              <a:gd name="connsiteY44-342" fmla="*/ 7019956 h 7031915"/>
              <a:gd name="connsiteX45-343" fmla="*/ 1642007 w 8033654"/>
              <a:gd name="connsiteY45-344" fmla="*/ 6859480 h 7031915"/>
              <a:gd name="connsiteX46-345" fmla="*/ 1570173 w 8033654"/>
              <a:gd name="connsiteY46-346" fmla="*/ 6772417 h 7031915"/>
              <a:gd name="connsiteX47-347" fmla="*/ 1508795 w 8033654"/>
              <a:gd name="connsiteY47-348" fmla="*/ 6649661 h 7031915"/>
              <a:gd name="connsiteX48-349" fmla="*/ 1508794 w 8033654"/>
              <a:gd name="connsiteY48-350" fmla="*/ 6649657 h 7031915"/>
              <a:gd name="connsiteX49-351" fmla="*/ 115723 w 8033654"/>
              <a:gd name="connsiteY49-352" fmla="*/ 3863519 h 7031915"/>
              <a:gd name="connsiteX50-353" fmla="*/ 115722 w 8033654"/>
              <a:gd name="connsiteY50-354" fmla="*/ 3863518 h 7031915"/>
              <a:gd name="connsiteX51-355" fmla="*/ 29470 w 8033654"/>
              <a:gd name="connsiteY51-356" fmla="*/ 3691014 h 7031915"/>
              <a:gd name="connsiteX52-357" fmla="*/ 11962 w 8033654"/>
              <a:gd name="connsiteY52-358" fmla="*/ 3634608 h 7031915"/>
              <a:gd name="connsiteX53-359" fmla="*/ 0 w 8033654"/>
              <a:gd name="connsiteY53-360" fmla="*/ 3515957 h 7031915"/>
              <a:gd name="connsiteX54-361" fmla="*/ 11962 w 8033654"/>
              <a:gd name="connsiteY54-362" fmla="*/ 3397306 h 7031915"/>
              <a:gd name="connsiteX55-363" fmla="*/ 29470 w 8033654"/>
              <a:gd name="connsiteY55-364" fmla="*/ 3340901 h 7031915"/>
              <a:gd name="connsiteX56-365" fmla="*/ 115722 w 8033654"/>
              <a:gd name="connsiteY56-366" fmla="*/ 3168396 h 7031915"/>
              <a:gd name="connsiteX57-367" fmla="*/ 115723 w 8033654"/>
              <a:gd name="connsiteY57-368" fmla="*/ 3168396 h 7031915"/>
              <a:gd name="connsiteX58-369" fmla="*/ 1508796 w 8033654"/>
              <a:gd name="connsiteY58-370" fmla="*/ 382255 h 7031915"/>
              <a:gd name="connsiteX59-371" fmla="*/ 1570174 w 8033654"/>
              <a:gd name="connsiteY59-372" fmla="*/ 259499 h 7031915"/>
              <a:gd name="connsiteX60-373" fmla="*/ 1642008 w 8033654"/>
              <a:gd name="connsiteY60-374" fmla="*/ 172435 h 7031915"/>
              <a:gd name="connsiteX61-375" fmla="*/ 1939656 w 8033654"/>
              <a:gd name="connsiteY61-376" fmla="*/ 11959 h 7031915"/>
              <a:gd name="connsiteX62-377" fmla="*/ 2058287 w 8033654"/>
              <a:gd name="connsiteY62-378" fmla="*/ 0 h 7031915"/>
              <a:gd name="connsiteX0-379" fmla="*/ 6552162 w 8033654"/>
              <a:gd name="connsiteY0-380" fmla="*/ 494730 h 7031915"/>
              <a:gd name="connsiteX1-381" fmla="*/ 6555365 w 8033654"/>
              <a:gd name="connsiteY1-382" fmla="*/ 531027 h 7031915"/>
              <a:gd name="connsiteX2-383" fmla="*/ 6556798 w 8033654"/>
              <a:gd name="connsiteY2-384" fmla="*/ 533489 h 7031915"/>
              <a:gd name="connsiteX3-385" fmla="*/ 6555247 w 8033654"/>
              <a:gd name="connsiteY3-386" fmla="*/ 510071 h 7031915"/>
              <a:gd name="connsiteX4-387" fmla="*/ 6552162 w 8033654"/>
              <a:gd name="connsiteY4-388" fmla="*/ 494730 h 7031915"/>
              <a:gd name="connsiteX5-389" fmla="*/ 6529086 w 8033654"/>
              <a:gd name="connsiteY5-390" fmla="*/ 402424 h 7031915"/>
              <a:gd name="connsiteX6-391" fmla="*/ 6546753 w 8033654"/>
              <a:gd name="connsiteY6-392" fmla="*/ 467828 h 7031915"/>
              <a:gd name="connsiteX7-393" fmla="*/ 6540064 w 8033654"/>
              <a:gd name="connsiteY7-394" fmla="*/ 434562 h 7031915"/>
              <a:gd name="connsiteX8-395" fmla="*/ 6529086 w 8033654"/>
              <a:gd name="connsiteY8-396" fmla="*/ 402424 h 7031915"/>
              <a:gd name="connsiteX9-397" fmla="*/ 6482461 w 8033654"/>
              <a:gd name="connsiteY9-398" fmla="*/ 295697 h 7031915"/>
              <a:gd name="connsiteX10-399" fmla="*/ 6520430 w 8033654"/>
              <a:gd name="connsiteY10-400" fmla="*/ 377086 h 7031915"/>
              <a:gd name="connsiteX11-401" fmla="*/ 6515577 w 8033654"/>
              <a:gd name="connsiteY11-402" fmla="*/ 362878 h 7031915"/>
              <a:gd name="connsiteX12-403" fmla="*/ 6482461 w 8033654"/>
              <a:gd name="connsiteY12-404" fmla="*/ 295697 h 7031915"/>
              <a:gd name="connsiteX13-405" fmla="*/ 2058287 w 8033654"/>
              <a:gd name="connsiteY13-406" fmla="*/ 0 h 7031915"/>
              <a:gd name="connsiteX14-407" fmla="*/ 2058326 w 8033654"/>
              <a:gd name="connsiteY14-408" fmla="*/ 0 h 7031915"/>
              <a:gd name="connsiteX15-409" fmla="*/ 5971699 w 8033654"/>
              <a:gd name="connsiteY15-410" fmla="*/ 0 h 7031915"/>
              <a:gd name="connsiteX16-411" fmla="*/ 5971700 w 8033654"/>
              <a:gd name="connsiteY16-412" fmla="*/ 0 h 7031915"/>
              <a:gd name="connsiteX17-413" fmla="*/ 5971740 w 8033654"/>
              <a:gd name="connsiteY17-414" fmla="*/ 0 h 7031915"/>
              <a:gd name="connsiteX18-415" fmla="*/ 6090371 w 8033654"/>
              <a:gd name="connsiteY18-416" fmla="*/ 11959 h 7031915"/>
              <a:gd name="connsiteX19-417" fmla="*/ 6357004 w 8033654"/>
              <a:gd name="connsiteY19-418" fmla="*/ 143562 h 7031915"/>
              <a:gd name="connsiteX20-419" fmla="*/ 6421756 w 8033654"/>
              <a:gd name="connsiteY20-420" fmla="*/ 209878 h 7031915"/>
              <a:gd name="connsiteX21-421" fmla="*/ 6426018 w 8033654"/>
              <a:gd name="connsiteY21-422" fmla="*/ 214243 h 7031915"/>
              <a:gd name="connsiteX22-423" fmla="*/ 6463356 w 8033654"/>
              <a:gd name="connsiteY22-424" fmla="*/ 268125 h 7031915"/>
              <a:gd name="connsiteX23-425" fmla="*/ 6480094 w 8033654"/>
              <a:gd name="connsiteY23-426" fmla="*/ 292278 h 7031915"/>
              <a:gd name="connsiteX24-427" fmla="*/ 6490605 w 8033654"/>
              <a:gd name="connsiteY24-428" fmla="*/ 298322 h 7031915"/>
              <a:gd name="connsiteX25-429" fmla="*/ 7949332 w 8033654"/>
              <a:gd name="connsiteY25-430" fmla="*/ 3216682 h 7031915"/>
              <a:gd name="connsiteX26-431" fmla="*/ 7992299 w 8033654"/>
              <a:gd name="connsiteY26-432" fmla="*/ 3302616 h 7031915"/>
              <a:gd name="connsiteX27-433" fmla="*/ 8021693 w 8033654"/>
              <a:gd name="connsiteY27-434" fmla="*/ 3397306 h 7031915"/>
              <a:gd name="connsiteX28-435" fmla="*/ 8033654 w 8033654"/>
              <a:gd name="connsiteY28-436" fmla="*/ 3515957 h 7031915"/>
              <a:gd name="connsiteX29-437" fmla="*/ 8021693 w 8033654"/>
              <a:gd name="connsiteY29-438" fmla="*/ 3634608 h 7031915"/>
              <a:gd name="connsiteX30-439" fmla="*/ 7992299 w 8033654"/>
              <a:gd name="connsiteY30-440" fmla="*/ 3729298 h 7031915"/>
              <a:gd name="connsiteX31-441" fmla="*/ 7949332 w 8033654"/>
              <a:gd name="connsiteY31-442" fmla="*/ 3815232 h 7031915"/>
              <a:gd name="connsiteX32-443" fmla="*/ 6535055 w 8033654"/>
              <a:gd name="connsiteY32-444" fmla="*/ 6638796 h 7031915"/>
              <a:gd name="connsiteX33-445" fmla="*/ 6524461 w 8033654"/>
              <a:gd name="connsiteY33-446" fmla="*/ 6646190 h 7031915"/>
              <a:gd name="connsiteX34-447" fmla="*/ 6482456 w 8033654"/>
              <a:gd name="connsiteY34-448" fmla="*/ 6736229 h 7031915"/>
              <a:gd name="connsiteX35-449" fmla="*/ 6090371 w 8033654"/>
              <a:gd name="connsiteY35-450" fmla="*/ 7019956 h 7031915"/>
              <a:gd name="connsiteX36-451" fmla="*/ 5971740 w 8033654"/>
              <a:gd name="connsiteY36-452" fmla="*/ 7031915 h 7031915"/>
              <a:gd name="connsiteX37-453" fmla="*/ 5971700 w 8033654"/>
              <a:gd name="connsiteY37-454" fmla="*/ 7031915 h 7031915"/>
              <a:gd name="connsiteX38-455" fmla="*/ 2058326 w 8033654"/>
              <a:gd name="connsiteY38-456" fmla="*/ 7031915 h 7031915"/>
              <a:gd name="connsiteX39-457" fmla="*/ 2176958 w 8033654"/>
              <a:gd name="connsiteY39-458" fmla="*/ 7019956 h 7031915"/>
              <a:gd name="connsiteX40-459" fmla="*/ 2176957 w 8033654"/>
              <a:gd name="connsiteY40-460" fmla="*/ 7019956 h 7031915"/>
              <a:gd name="connsiteX41-461" fmla="*/ 2058326 w 8033654"/>
              <a:gd name="connsiteY41-462" fmla="*/ 7031915 h 7031915"/>
              <a:gd name="connsiteX42-463" fmla="*/ 2058286 w 8033654"/>
              <a:gd name="connsiteY42-464" fmla="*/ 7031915 h 7031915"/>
              <a:gd name="connsiteX43-465" fmla="*/ 1939655 w 8033654"/>
              <a:gd name="connsiteY43-466" fmla="*/ 7019956 h 7031915"/>
              <a:gd name="connsiteX44-467" fmla="*/ 1642007 w 8033654"/>
              <a:gd name="connsiteY44-468" fmla="*/ 6859480 h 7031915"/>
              <a:gd name="connsiteX45-469" fmla="*/ 1570173 w 8033654"/>
              <a:gd name="connsiteY45-470" fmla="*/ 6772417 h 7031915"/>
              <a:gd name="connsiteX46-471" fmla="*/ 1508795 w 8033654"/>
              <a:gd name="connsiteY46-472" fmla="*/ 6649661 h 7031915"/>
              <a:gd name="connsiteX47-473" fmla="*/ 1508794 w 8033654"/>
              <a:gd name="connsiteY47-474" fmla="*/ 6649657 h 7031915"/>
              <a:gd name="connsiteX48-475" fmla="*/ 115723 w 8033654"/>
              <a:gd name="connsiteY48-476" fmla="*/ 3863519 h 7031915"/>
              <a:gd name="connsiteX49-477" fmla="*/ 115722 w 8033654"/>
              <a:gd name="connsiteY49-478" fmla="*/ 3863518 h 7031915"/>
              <a:gd name="connsiteX50-479" fmla="*/ 29470 w 8033654"/>
              <a:gd name="connsiteY50-480" fmla="*/ 3691014 h 7031915"/>
              <a:gd name="connsiteX51-481" fmla="*/ 11962 w 8033654"/>
              <a:gd name="connsiteY51-482" fmla="*/ 3634608 h 7031915"/>
              <a:gd name="connsiteX52-483" fmla="*/ 0 w 8033654"/>
              <a:gd name="connsiteY52-484" fmla="*/ 3515957 h 7031915"/>
              <a:gd name="connsiteX53-485" fmla="*/ 11962 w 8033654"/>
              <a:gd name="connsiteY53-486" fmla="*/ 3397306 h 7031915"/>
              <a:gd name="connsiteX54-487" fmla="*/ 29470 w 8033654"/>
              <a:gd name="connsiteY54-488" fmla="*/ 3340901 h 7031915"/>
              <a:gd name="connsiteX55-489" fmla="*/ 115722 w 8033654"/>
              <a:gd name="connsiteY55-490" fmla="*/ 3168396 h 7031915"/>
              <a:gd name="connsiteX56-491" fmla="*/ 115723 w 8033654"/>
              <a:gd name="connsiteY56-492" fmla="*/ 3168396 h 7031915"/>
              <a:gd name="connsiteX57-493" fmla="*/ 1508796 w 8033654"/>
              <a:gd name="connsiteY57-494" fmla="*/ 382255 h 7031915"/>
              <a:gd name="connsiteX58-495" fmla="*/ 1570174 w 8033654"/>
              <a:gd name="connsiteY58-496" fmla="*/ 259499 h 7031915"/>
              <a:gd name="connsiteX59-497" fmla="*/ 1642008 w 8033654"/>
              <a:gd name="connsiteY59-498" fmla="*/ 172435 h 7031915"/>
              <a:gd name="connsiteX60-499" fmla="*/ 1939656 w 8033654"/>
              <a:gd name="connsiteY60-500" fmla="*/ 11959 h 7031915"/>
              <a:gd name="connsiteX61-501" fmla="*/ 2058287 w 8033654"/>
              <a:gd name="connsiteY61-502" fmla="*/ 0 h 7031915"/>
              <a:gd name="connsiteX0-503" fmla="*/ 6552162 w 8033654"/>
              <a:gd name="connsiteY0-504" fmla="*/ 494730 h 7031915"/>
              <a:gd name="connsiteX1-505" fmla="*/ 6555365 w 8033654"/>
              <a:gd name="connsiteY1-506" fmla="*/ 531027 h 7031915"/>
              <a:gd name="connsiteX2-507" fmla="*/ 6556798 w 8033654"/>
              <a:gd name="connsiteY2-508" fmla="*/ 533489 h 7031915"/>
              <a:gd name="connsiteX3-509" fmla="*/ 6555247 w 8033654"/>
              <a:gd name="connsiteY3-510" fmla="*/ 510071 h 7031915"/>
              <a:gd name="connsiteX4-511" fmla="*/ 6552162 w 8033654"/>
              <a:gd name="connsiteY4-512" fmla="*/ 494730 h 7031915"/>
              <a:gd name="connsiteX5-513" fmla="*/ 6529086 w 8033654"/>
              <a:gd name="connsiteY5-514" fmla="*/ 402424 h 7031915"/>
              <a:gd name="connsiteX6-515" fmla="*/ 6540064 w 8033654"/>
              <a:gd name="connsiteY6-516" fmla="*/ 434562 h 7031915"/>
              <a:gd name="connsiteX7-517" fmla="*/ 6529086 w 8033654"/>
              <a:gd name="connsiteY7-518" fmla="*/ 402424 h 7031915"/>
              <a:gd name="connsiteX8-519" fmla="*/ 6482461 w 8033654"/>
              <a:gd name="connsiteY8-520" fmla="*/ 295697 h 7031915"/>
              <a:gd name="connsiteX9-521" fmla="*/ 6520430 w 8033654"/>
              <a:gd name="connsiteY9-522" fmla="*/ 377086 h 7031915"/>
              <a:gd name="connsiteX10-523" fmla="*/ 6515577 w 8033654"/>
              <a:gd name="connsiteY10-524" fmla="*/ 362878 h 7031915"/>
              <a:gd name="connsiteX11-525" fmla="*/ 6482461 w 8033654"/>
              <a:gd name="connsiteY11-526" fmla="*/ 295697 h 7031915"/>
              <a:gd name="connsiteX12-527" fmla="*/ 2058287 w 8033654"/>
              <a:gd name="connsiteY12-528" fmla="*/ 0 h 7031915"/>
              <a:gd name="connsiteX13-529" fmla="*/ 2058326 w 8033654"/>
              <a:gd name="connsiteY13-530" fmla="*/ 0 h 7031915"/>
              <a:gd name="connsiteX14-531" fmla="*/ 5971699 w 8033654"/>
              <a:gd name="connsiteY14-532" fmla="*/ 0 h 7031915"/>
              <a:gd name="connsiteX15-533" fmla="*/ 5971700 w 8033654"/>
              <a:gd name="connsiteY15-534" fmla="*/ 0 h 7031915"/>
              <a:gd name="connsiteX16-535" fmla="*/ 5971740 w 8033654"/>
              <a:gd name="connsiteY16-536" fmla="*/ 0 h 7031915"/>
              <a:gd name="connsiteX17-537" fmla="*/ 6090371 w 8033654"/>
              <a:gd name="connsiteY17-538" fmla="*/ 11959 h 7031915"/>
              <a:gd name="connsiteX18-539" fmla="*/ 6357004 w 8033654"/>
              <a:gd name="connsiteY18-540" fmla="*/ 143562 h 7031915"/>
              <a:gd name="connsiteX19-541" fmla="*/ 6421756 w 8033654"/>
              <a:gd name="connsiteY19-542" fmla="*/ 209878 h 7031915"/>
              <a:gd name="connsiteX20-543" fmla="*/ 6426018 w 8033654"/>
              <a:gd name="connsiteY20-544" fmla="*/ 214243 h 7031915"/>
              <a:gd name="connsiteX21-545" fmla="*/ 6463356 w 8033654"/>
              <a:gd name="connsiteY21-546" fmla="*/ 268125 h 7031915"/>
              <a:gd name="connsiteX22-547" fmla="*/ 6480094 w 8033654"/>
              <a:gd name="connsiteY22-548" fmla="*/ 292278 h 7031915"/>
              <a:gd name="connsiteX23-549" fmla="*/ 6490605 w 8033654"/>
              <a:gd name="connsiteY23-550" fmla="*/ 298322 h 7031915"/>
              <a:gd name="connsiteX24-551" fmla="*/ 7949332 w 8033654"/>
              <a:gd name="connsiteY24-552" fmla="*/ 3216682 h 7031915"/>
              <a:gd name="connsiteX25-553" fmla="*/ 7992299 w 8033654"/>
              <a:gd name="connsiteY25-554" fmla="*/ 3302616 h 7031915"/>
              <a:gd name="connsiteX26-555" fmla="*/ 8021693 w 8033654"/>
              <a:gd name="connsiteY26-556" fmla="*/ 3397306 h 7031915"/>
              <a:gd name="connsiteX27-557" fmla="*/ 8033654 w 8033654"/>
              <a:gd name="connsiteY27-558" fmla="*/ 3515957 h 7031915"/>
              <a:gd name="connsiteX28-559" fmla="*/ 8021693 w 8033654"/>
              <a:gd name="connsiteY28-560" fmla="*/ 3634608 h 7031915"/>
              <a:gd name="connsiteX29-561" fmla="*/ 7992299 w 8033654"/>
              <a:gd name="connsiteY29-562" fmla="*/ 3729298 h 7031915"/>
              <a:gd name="connsiteX30-563" fmla="*/ 7949332 w 8033654"/>
              <a:gd name="connsiteY30-564" fmla="*/ 3815232 h 7031915"/>
              <a:gd name="connsiteX31-565" fmla="*/ 6535055 w 8033654"/>
              <a:gd name="connsiteY31-566" fmla="*/ 6638796 h 7031915"/>
              <a:gd name="connsiteX32-567" fmla="*/ 6524461 w 8033654"/>
              <a:gd name="connsiteY32-568" fmla="*/ 6646190 h 7031915"/>
              <a:gd name="connsiteX33-569" fmla="*/ 6482456 w 8033654"/>
              <a:gd name="connsiteY33-570" fmla="*/ 6736229 h 7031915"/>
              <a:gd name="connsiteX34-571" fmla="*/ 6090371 w 8033654"/>
              <a:gd name="connsiteY34-572" fmla="*/ 7019956 h 7031915"/>
              <a:gd name="connsiteX35-573" fmla="*/ 5971740 w 8033654"/>
              <a:gd name="connsiteY35-574" fmla="*/ 7031915 h 7031915"/>
              <a:gd name="connsiteX36-575" fmla="*/ 5971700 w 8033654"/>
              <a:gd name="connsiteY36-576" fmla="*/ 7031915 h 7031915"/>
              <a:gd name="connsiteX37-577" fmla="*/ 2058326 w 8033654"/>
              <a:gd name="connsiteY37-578" fmla="*/ 7031915 h 7031915"/>
              <a:gd name="connsiteX38-579" fmla="*/ 2176958 w 8033654"/>
              <a:gd name="connsiteY38-580" fmla="*/ 7019956 h 7031915"/>
              <a:gd name="connsiteX39-581" fmla="*/ 2176957 w 8033654"/>
              <a:gd name="connsiteY39-582" fmla="*/ 7019956 h 7031915"/>
              <a:gd name="connsiteX40-583" fmla="*/ 2058326 w 8033654"/>
              <a:gd name="connsiteY40-584" fmla="*/ 7031915 h 7031915"/>
              <a:gd name="connsiteX41-585" fmla="*/ 2058286 w 8033654"/>
              <a:gd name="connsiteY41-586" fmla="*/ 7031915 h 7031915"/>
              <a:gd name="connsiteX42-587" fmla="*/ 1939655 w 8033654"/>
              <a:gd name="connsiteY42-588" fmla="*/ 7019956 h 7031915"/>
              <a:gd name="connsiteX43-589" fmla="*/ 1642007 w 8033654"/>
              <a:gd name="connsiteY43-590" fmla="*/ 6859480 h 7031915"/>
              <a:gd name="connsiteX44-591" fmla="*/ 1570173 w 8033654"/>
              <a:gd name="connsiteY44-592" fmla="*/ 6772417 h 7031915"/>
              <a:gd name="connsiteX45-593" fmla="*/ 1508795 w 8033654"/>
              <a:gd name="connsiteY45-594" fmla="*/ 6649661 h 7031915"/>
              <a:gd name="connsiteX46-595" fmla="*/ 1508794 w 8033654"/>
              <a:gd name="connsiteY46-596" fmla="*/ 6649657 h 7031915"/>
              <a:gd name="connsiteX47-597" fmla="*/ 115723 w 8033654"/>
              <a:gd name="connsiteY47-598" fmla="*/ 3863519 h 7031915"/>
              <a:gd name="connsiteX48-599" fmla="*/ 115722 w 8033654"/>
              <a:gd name="connsiteY48-600" fmla="*/ 3863518 h 7031915"/>
              <a:gd name="connsiteX49-601" fmla="*/ 29470 w 8033654"/>
              <a:gd name="connsiteY49-602" fmla="*/ 3691014 h 7031915"/>
              <a:gd name="connsiteX50-603" fmla="*/ 11962 w 8033654"/>
              <a:gd name="connsiteY50-604" fmla="*/ 3634608 h 7031915"/>
              <a:gd name="connsiteX51-605" fmla="*/ 0 w 8033654"/>
              <a:gd name="connsiteY51-606" fmla="*/ 3515957 h 7031915"/>
              <a:gd name="connsiteX52-607" fmla="*/ 11962 w 8033654"/>
              <a:gd name="connsiteY52-608" fmla="*/ 3397306 h 7031915"/>
              <a:gd name="connsiteX53-609" fmla="*/ 29470 w 8033654"/>
              <a:gd name="connsiteY53-610" fmla="*/ 3340901 h 7031915"/>
              <a:gd name="connsiteX54-611" fmla="*/ 115722 w 8033654"/>
              <a:gd name="connsiteY54-612" fmla="*/ 3168396 h 7031915"/>
              <a:gd name="connsiteX55-613" fmla="*/ 115723 w 8033654"/>
              <a:gd name="connsiteY55-614" fmla="*/ 3168396 h 7031915"/>
              <a:gd name="connsiteX56-615" fmla="*/ 1508796 w 8033654"/>
              <a:gd name="connsiteY56-616" fmla="*/ 382255 h 7031915"/>
              <a:gd name="connsiteX57-617" fmla="*/ 1570174 w 8033654"/>
              <a:gd name="connsiteY57-618" fmla="*/ 259499 h 7031915"/>
              <a:gd name="connsiteX58-619" fmla="*/ 1642008 w 8033654"/>
              <a:gd name="connsiteY58-620" fmla="*/ 172435 h 7031915"/>
              <a:gd name="connsiteX59-621" fmla="*/ 1939656 w 8033654"/>
              <a:gd name="connsiteY59-622" fmla="*/ 11959 h 7031915"/>
              <a:gd name="connsiteX60-623" fmla="*/ 2058287 w 8033654"/>
              <a:gd name="connsiteY60-624" fmla="*/ 0 h 7031915"/>
              <a:gd name="connsiteX0-625" fmla="*/ 6555247 w 8033654"/>
              <a:gd name="connsiteY0-626" fmla="*/ 510071 h 7031915"/>
              <a:gd name="connsiteX1-627" fmla="*/ 6555365 w 8033654"/>
              <a:gd name="connsiteY1-628" fmla="*/ 531027 h 7031915"/>
              <a:gd name="connsiteX2-629" fmla="*/ 6556798 w 8033654"/>
              <a:gd name="connsiteY2-630" fmla="*/ 533489 h 7031915"/>
              <a:gd name="connsiteX3-631" fmla="*/ 6555247 w 8033654"/>
              <a:gd name="connsiteY3-632" fmla="*/ 510071 h 7031915"/>
              <a:gd name="connsiteX4-633" fmla="*/ 6529086 w 8033654"/>
              <a:gd name="connsiteY4-634" fmla="*/ 402424 h 7031915"/>
              <a:gd name="connsiteX5-635" fmla="*/ 6540064 w 8033654"/>
              <a:gd name="connsiteY5-636" fmla="*/ 434562 h 7031915"/>
              <a:gd name="connsiteX6-637" fmla="*/ 6529086 w 8033654"/>
              <a:gd name="connsiteY6-638" fmla="*/ 402424 h 7031915"/>
              <a:gd name="connsiteX7-639" fmla="*/ 6482461 w 8033654"/>
              <a:gd name="connsiteY7-640" fmla="*/ 295697 h 7031915"/>
              <a:gd name="connsiteX8-641" fmla="*/ 6520430 w 8033654"/>
              <a:gd name="connsiteY8-642" fmla="*/ 377086 h 7031915"/>
              <a:gd name="connsiteX9-643" fmla="*/ 6515577 w 8033654"/>
              <a:gd name="connsiteY9-644" fmla="*/ 362878 h 7031915"/>
              <a:gd name="connsiteX10-645" fmla="*/ 6482461 w 8033654"/>
              <a:gd name="connsiteY10-646" fmla="*/ 295697 h 7031915"/>
              <a:gd name="connsiteX11-647" fmla="*/ 2058287 w 8033654"/>
              <a:gd name="connsiteY11-648" fmla="*/ 0 h 7031915"/>
              <a:gd name="connsiteX12-649" fmla="*/ 2058326 w 8033654"/>
              <a:gd name="connsiteY12-650" fmla="*/ 0 h 7031915"/>
              <a:gd name="connsiteX13-651" fmla="*/ 5971699 w 8033654"/>
              <a:gd name="connsiteY13-652" fmla="*/ 0 h 7031915"/>
              <a:gd name="connsiteX14-653" fmla="*/ 5971700 w 8033654"/>
              <a:gd name="connsiteY14-654" fmla="*/ 0 h 7031915"/>
              <a:gd name="connsiteX15-655" fmla="*/ 5971740 w 8033654"/>
              <a:gd name="connsiteY15-656" fmla="*/ 0 h 7031915"/>
              <a:gd name="connsiteX16-657" fmla="*/ 6090371 w 8033654"/>
              <a:gd name="connsiteY16-658" fmla="*/ 11959 h 7031915"/>
              <a:gd name="connsiteX17-659" fmla="*/ 6357004 w 8033654"/>
              <a:gd name="connsiteY17-660" fmla="*/ 143562 h 7031915"/>
              <a:gd name="connsiteX18-661" fmla="*/ 6421756 w 8033654"/>
              <a:gd name="connsiteY18-662" fmla="*/ 209878 h 7031915"/>
              <a:gd name="connsiteX19-663" fmla="*/ 6426018 w 8033654"/>
              <a:gd name="connsiteY19-664" fmla="*/ 214243 h 7031915"/>
              <a:gd name="connsiteX20-665" fmla="*/ 6463356 w 8033654"/>
              <a:gd name="connsiteY20-666" fmla="*/ 268125 h 7031915"/>
              <a:gd name="connsiteX21-667" fmla="*/ 6480094 w 8033654"/>
              <a:gd name="connsiteY21-668" fmla="*/ 292278 h 7031915"/>
              <a:gd name="connsiteX22-669" fmla="*/ 6490605 w 8033654"/>
              <a:gd name="connsiteY22-670" fmla="*/ 298322 h 7031915"/>
              <a:gd name="connsiteX23-671" fmla="*/ 7949332 w 8033654"/>
              <a:gd name="connsiteY23-672" fmla="*/ 3216682 h 7031915"/>
              <a:gd name="connsiteX24-673" fmla="*/ 7992299 w 8033654"/>
              <a:gd name="connsiteY24-674" fmla="*/ 3302616 h 7031915"/>
              <a:gd name="connsiteX25-675" fmla="*/ 8021693 w 8033654"/>
              <a:gd name="connsiteY25-676" fmla="*/ 3397306 h 7031915"/>
              <a:gd name="connsiteX26-677" fmla="*/ 8033654 w 8033654"/>
              <a:gd name="connsiteY26-678" fmla="*/ 3515957 h 7031915"/>
              <a:gd name="connsiteX27-679" fmla="*/ 8021693 w 8033654"/>
              <a:gd name="connsiteY27-680" fmla="*/ 3634608 h 7031915"/>
              <a:gd name="connsiteX28-681" fmla="*/ 7992299 w 8033654"/>
              <a:gd name="connsiteY28-682" fmla="*/ 3729298 h 7031915"/>
              <a:gd name="connsiteX29-683" fmla="*/ 7949332 w 8033654"/>
              <a:gd name="connsiteY29-684" fmla="*/ 3815232 h 7031915"/>
              <a:gd name="connsiteX30-685" fmla="*/ 6535055 w 8033654"/>
              <a:gd name="connsiteY30-686" fmla="*/ 6638796 h 7031915"/>
              <a:gd name="connsiteX31-687" fmla="*/ 6524461 w 8033654"/>
              <a:gd name="connsiteY31-688" fmla="*/ 6646190 h 7031915"/>
              <a:gd name="connsiteX32-689" fmla="*/ 6482456 w 8033654"/>
              <a:gd name="connsiteY32-690" fmla="*/ 6736229 h 7031915"/>
              <a:gd name="connsiteX33-691" fmla="*/ 6090371 w 8033654"/>
              <a:gd name="connsiteY33-692" fmla="*/ 7019956 h 7031915"/>
              <a:gd name="connsiteX34-693" fmla="*/ 5971740 w 8033654"/>
              <a:gd name="connsiteY34-694" fmla="*/ 7031915 h 7031915"/>
              <a:gd name="connsiteX35-695" fmla="*/ 5971700 w 8033654"/>
              <a:gd name="connsiteY35-696" fmla="*/ 7031915 h 7031915"/>
              <a:gd name="connsiteX36-697" fmla="*/ 2058326 w 8033654"/>
              <a:gd name="connsiteY36-698" fmla="*/ 7031915 h 7031915"/>
              <a:gd name="connsiteX37-699" fmla="*/ 2176958 w 8033654"/>
              <a:gd name="connsiteY37-700" fmla="*/ 7019956 h 7031915"/>
              <a:gd name="connsiteX38-701" fmla="*/ 2176957 w 8033654"/>
              <a:gd name="connsiteY38-702" fmla="*/ 7019956 h 7031915"/>
              <a:gd name="connsiteX39-703" fmla="*/ 2058326 w 8033654"/>
              <a:gd name="connsiteY39-704" fmla="*/ 7031915 h 7031915"/>
              <a:gd name="connsiteX40-705" fmla="*/ 2058286 w 8033654"/>
              <a:gd name="connsiteY40-706" fmla="*/ 7031915 h 7031915"/>
              <a:gd name="connsiteX41-707" fmla="*/ 1939655 w 8033654"/>
              <a:gd name="connsiteY41-708" fmla="*/ 7019956 h 7031915"/>
              <a:gd name="connsiteX42-709" fmla="*/ 1642007 w 8033654"/>
              <a:gd name="connsiteY42-710" fmla="*/ 6859480 h 7031915"/>
              <a:gd name="connsiteX43-711" fmla="*/ 1570173 w 8033654"/>
              <a:gd name="connsiteY43-712" fmla="*/ 6772417 h 7031915"/>
              <a:gd name="connsiteX44-713" fmla="*/ 1508795 w 8033654"/>
              <a:gd name="connsiteY44-714" fmla="*/ 6649661 h 7031915"/>
              <a:gd name="connsiteX45-715" fmla="*/ 1508794 w 8033654"/>
              <a:gd name="connsiteY45-716" fmla="*/ 6649657 h 7031915"/>
              <a:gd name="connsiteX46-717" fmla="*/ 115723 w 8033654"/>
              <a:gd name="connsiteY46-718" fmla="*/ 3863519 h 7031915"/>
              <a:gd name="connsiteX47-719" fmla="*/ 115722 w 8033654"/>
              <a:gd name="connsiteY47-720" fmla="*/ 3863518 h 7031915"/>
              <a:gd name="connsiteX48-721" fmla="*/ 29470 w 8033654"/>
              <a:gd name="connsiteY48-722" fmla="*/ 3691014 h 7031915"/>
              <a:gd name="connsiteX49-723" fmla="*/ 11962 w 8033654"/>
              <a:gd name="connsiteY49-724" fmla="*/ 3634608 h 7031915"/>
              <a:gd name="connsiteX50-725" fmla="*/ 0 w 8033654"/>
              <a:gd name="connsiteY50-726" fmla="*/ 3515957 h 7031915"/>
              <a:gd name="connsiteX51-727" fmla="*/ 11962 w 8033654"/>
              <a:gd name="connsiteY51-728" fmla="*/ 3397306 h 7031915"/>
              <a:gd name="connsiteX52-729" fmla="*/ 29470 w 8033654"/>
              <a:gd name="connsiteY52-730" fmla="*/ 3340901 h 7031915"/>
              <a:gd name="connsiteX53-731" fmla="*/ 115722 w 8033654"/>
              <a:gd name="connsiteY53-732" fmla="*/ 3168396 h 7031915"/>
              <a:gd name="connsiteX54-733" fmla="*/ 115723 w 8033654"/>
              <a:gd name="connsiteY54-734" fmla="*/ 3168396 h 7031915"/>
              <a:gd name="connsiteX55-735" fmla="*/ 1508796 w 8033654"/>
              <a:gd name="connsiteY55-736" fmla="*/ 382255 h 7031915"/>
              <a:gd name="connsiteX56-737" fmla="*/ 1570174 w 8033654"/>
              <a:gd name="connsiteY56-738" fmla="*/ 259499 h 7031915"/>
              <a:gd name="connsiteX57-739" fmla="*/ 1642008 w 8033654"/>
              <a:gd name="connsiteY57-740" fmla="*/ 172435 h 7031915"/>
              <a:gd name="connsiteX58-741" fmla="*/ 1939656 w 8033654"/>
              <a:gd name="connsiteY58-742" fmla="*/ 11959 h 7031915"/>
              <a:gd name="connsiteX59-743" fmla="*/ 2058287 w 8033654"/>
              <a:gd name="connsiteY59-744" fmla="*/ 0 h 7031915"/>
              <a:gd name="connsiteX0-745" fmla="*/ 6556798 w 8033654"/>
              <a:gd name="connsiteY0-746" fmla="*/ 533489 h 7031915"/>
              <a:gd name="connsiteX1-747" fmla="*/ 6555365 w 8033654"/>
              <a:gd name="connsiteY1-748" fmla="*/ 531027 h 7031915"/>
              <a:gd name="connsiteX2-749" fmla="*/ 6556798 w 8033654"/>
              <a:gd name="connsiteY2-750" fmla="*/ 533489 h 7031915"/>
              <a:gd name="connsiteX3-751" fmla="*/ 6529086 w 8033654"/>
              <a:gd name="connsiteY3-752" fmla="*/ 402424 h 7031915"/>
              <a:gd name="connsiteX4-753" fmla="*/ 6540064 w 8033654"/>
              <a:gd name="connsiteY4-754" fmla="*/ 434562 h 7031915"/>
              <a:gd name="connsiteX5-755" fmla="*/ 6529086 w 8033654"/>
              <a:gd name="connsiteY5-756" fmla="*/ 402424 h 7031915"/>
              <a:gd name="connsiteX6-757" fmla="*/ 6482461 w 8033654"/>
              <a:gd name="connsiteY6-758" fmla="*/ 295697 h 7031915"/>
              <a:gd name="connsiteX7-759" fmla="*/ 6520430 w 8033654"/>
              <a:gd name="connsiteY7-760" fmla="*/ 377086 h 7031915"/>
              <a:gd name="connsiteX8-761" fmla="*/ 6515577 w 8033654"/>
              <a:gd name="connsiteY8-762" fmla="*/ 362878 h 7031915"/>
              <a:gd name="connsiteX9-763" fmla="*/ 6482461 w 8033654"/>
              <a:gd name="connsiteY9-764" fmla="*/ 295697 h 7031915"/>
              <a:gd name="connsiteX10-765" fmla="*/ 2058287 w 8033654"/>
              <a:gd name="connsiteY10-766" fmla="*/ 0 h 7031915"/>
              <a:gd name="connsiteX11-767" fmla="*/ 2058326 w 8033654"/>
              <a:gd name="connsiteY11-768" fmla="*/ 0 h 7031915"/>
              <a:gd name="connsiteX12-769" fmla="*/ 5971699 w 8033654"/>
              <a:gd name="connsiteY12-770" fmla="*/ 0 h 7031915"/>
              <a:gd name="connsiteX13-771" fmla="*/ 5971700 w 8033654"/>
              <a:gd name="connsiteY13-772" fmla="*/ 0 h 7031915"/>
              <a:gd name="connsiteX14-773" fmla="*/ 5971740 w 8033654"/>
              <a:gd name="connsiteY14-774" fmla="*/ 0 h 7031915"/>
              <a:gd name="connsiteX15-775" fmla="*/ 6090371 w 8033654"/>
              <a:gd name="connsiteY15-776" fmla="*/ 11959 h 7031915"/>
              <a:gd name="connsiteX16-777" fmla="*/ 6357004 w 8033654"/>
              <a:gd name="connsiteY16-778" fmla="*/ 143562 h 7031915"/>
              <a:gd name="connsiteX17-779" fmla="*/ 6421756 w 8033654"/>
              <a:gd name="connsiteY17-780" fmla="*/ 209878 h 7031915"/>
              <a:gd name="connsiteX18-781" fmla="*/ 6426018 w 8033654"/>
              <a:gd name="connsiteY18-782" fmla="*/ 214243 h 7031915"/>
              <a:gd name="connsiteX19-783" fmla="*/ 6463356 w 8033654"/>
              <a:gd name="connsiteY19-784" fmla="*/ 268125 h 7031915"/>
              <a:gd name="connsiteX20-785" fmla="*/ 6480094 w 8033654"/>
              <a:gd name="connsiteY20-786" fmla="*/ 292278 h 7031915"/>
              <a:gd name="connsiteX21-787" fmla="*/ 6490605 w 8033654"/>
              <a:gd name="connsiteY21-788" fmla="*/ 298322 h 7031915"/>
              <a:gd name="connsiteX22-789" fmla="*/ 7949332 w 8033654"/>
              <a:gd name="connsiteY22-790" fmla="*/ 3216682 h 7031915"/>
              <a:gd name="connsiteX23-791" fmla="*/ 7992299 w 8033654"/>
              <a:gd name="connsiteY23-792" fmla="*/ 3302616 h 7031915"/>
              <a:gd name="connsiteX24-793" fmla="*/ 8021693 w 8033654"/>
              <a:gd name="connsiteY24-794" fmla="*/ 3397306 h 7031915"/>
              <a:gd name="connsiteX25-795" fmla="*/ 8033654 w 8033654"/>
              <a:gd name="connsiteY25-796" fmla="*/ 3515957 h 7031915"/>
              <a:gd name="connsiteX26-797" fmla="*/ 8021693 w 8033654"/>
              <a:gd name="connsiteY26-798" fmla="*/ 3634608 h 7031915"/>
              <a:gd name="connsiteX27-799" fmla="*/ 7992299 w 8033654"/>
              <a:gd name="connsiteY27-800" fmla="*/ 3729298 h 7031915"/>
              <a:gd name="connsiteX28-801" fmla="*/ 7949332 w 8033654"/>
              <a:gd name="connsiteY28-802" fmla="*/ 3815232 h 7031915"/>
              <a:gd name="connsiteX29-803" fmla="*/ 6535055 w 8033654"/>
              <a:gd name="connsiteY29-804" fmla="*/ 6638796 h 7031915"/>
              <a:gd name="connsiteX30-805" fmla="*/ 6524461 w 8033654"/>
              <a:gd name="connsiteY30-806" fmla="*/ 6646190 h 7031915"/>
              <a:gd name="connsiteX31-807" fmla="*/ 6482456 w 8033654"/>
              <a:gd name="connsiteY31-808" fmla="*/ 6736229 h 7031915"/>
              <a:gd name="connsiteX32-809" fmla="*/ 6090371 w 8033654"/>
              <a:gd name="connsiteY32-810" fmla="*/ 7019956 h 7031915"/>
              <a:gd name="connsiteX33-811" fmla="*/ 5971740 w 8033654"/>
              <a:gd name="connsiteY33-812" fmla="*/ 7031915 h 7031915"/>
              <a:gd name="connsiteX34-813" fmla="*/ 5971700 w 8033654"/>
              <a:gd name="connsiteY34-814" fmla="*/ 7031915 h 7031915"/>
              <a:gd name="connsiteX35-815" fmla="*/ 2058326 w 8033654"/>
              <a:gd name="connsiteY35-816" fmla="*/ 7031915 h 7031915"/>
              <a:gd name="connsiteX36-817" fmla="*/ 2176958 w 8033654"/>
              <a:gd name="connsiteY36-818" fmla="*/ 7019956 h 7031915"/>
              <a:gd name="connsiteX37-819" fmla="*/ 2176957 w 8033654"/>
              <a:gd name="connsiteY37-820" fmla="*/ 7019956 h 7031915"/>
              <a:gd name="connsiteX38-821" fmla="*/ 2058326 w 8033654"/>
              <a:gd name="connsiteY38-822" fmla="*/ 7031915 h 7031915"/>
              <a:gd name="connsiteX39-823" fmla="*/ 2058286 w 8033654"/>
              <a:gd name="connsiteY39-824" fmla="*/ 7031915 h 7031915"/>
              <a:gd name="connsiteX40-825" fmla="*/ 1939655 w 8033654"/>
              <a:gd name="connsiteY40-826" fmla="*/ 7019956 h 7031915"/>
              <a:gd name="connsiteX41-827" fmla="*/ 1642007 w 8033654"/>
              <a:gd name="connsiteY41-828" fmla="*/ 6859480 h 7031915"/>
              <a:gd name="connsiteX42-829" fmla="*/ 1570173 w 8033654"/>
              <a:gd name="connsiteY42-830" fmla="*/ 6772417 h 7031915"/>
              <a:gd name="connsiteX43-831" fmla="*/ 1508795 w 8033654"/>
              <a:gd name="connsiteY43-832" fmla="*/ 6649661 h 7031915"/>
              <a:gd name="connsiteX44-833" fmla="*/ 1508794 w 8033654"/>
              <a:gd name="connsiteY44-834" fmla="*/ 6649657 h 7031915"/>
              <a:gd name="connsiteX45-835" fmla="*/ 115723 w 8033654"/>
              <a:gd name="connsiteY45-836" fmla="*/ 3863519 h 7031915"/>
              <a:gd name="connsiteX46-837" fmla="*/ 115722 w 8033654"/>
              <a:gd name="connsiteY46-838" fmla="*/ 3863518 h 7031915"/>
              <a:gd name="connsiteX47-839" fmla="*/ 29470 w 8033654"/>
              <a:gd name="connsiteY47-840" fmla="*/ 3691014 h 7031915"/>
              <a:gd name="connsiteX48-841" fmla="*/ 11962 w 8033654"/>
              <a:gd name="connsiteY48-842" fmla="*/ 3634608 h 7031915"/>
              <a:gd name="connsiteX49-843" fmla="*/ 0 w 8033654"/>
              <a:gd name="connsiteY49-844" fmla="*/ 3515957 h 7031915"/>
              <a:gd name="connsiteX50-845" fmla="*/ 11962 w 8033654"/>
              <a:gd name="connsiteY50-846" fmla="*/ 3397306 h 7031915"/>
              <a:gd name="connsiteX51-847" fmla="*/ 29470 w 8033654"/>
              <a:gd name="connsiteY51-848" fmla="*/ 3340901 h 7031915"/>
              <a:gd name="connsiteX52-849" fmla="*/ 115722 w 8033654"/>
              <a:gd name="connsiteY52-850" fmla="*/ 3168396 h 7031915"/>
              <a:gd name="connsiteX53-851" fmla="*/ 115723 w 8033654"/>
              <a:gd name="connsiteY53-852" fmla="*/ 3168396 h 7031915"/>
              <a:gd name="connsiteX54-853" fmla="*/ 1508796 w 8033654"/>
              <a:gd name="connsiteY54-854" fmla="*/ 382255 h 7031915"/>
              <a:gd name="connsiteX55-855" fmla="*/ 1570174 w 8033654"/>
              <a:gd name="connsiteY55-856" fmla="*/ 259499 h 7031915"/>
              <a:gd name="connsiteX56-857" fmla="*/ 1642008 w 8033654"/>
              <a:gd name="connsiteY56-858" fmla="*/ 172435 h 7031915"/>
              <a:gd name="connsiteX57-859" fmla="*/ 1939656 w 8033654"/>
              <a:gd name="connsiteY57-860" fmla="*/ 11959 h 7031915"/>
              <a:gd name="connsiteX58-861" fmla="*/ 2058287 w 8033654"/>
              <a:gd name="connsiteY58-862" fmla="*/ 0 h 7031915"/>
              <a:gd name="connsiteX0-863" fmla="*/ 6529086 w 8033654"/>
              <a:gd name="connsiteY0-864" fmla="*/ 402424 h 7031915"/>
              <a:gd name="connsiteX1-865" fmla="*/ 6540064 w 8033654"/>
              <a:gd name="connsiteY1-866" fmla="*/ 434562 h 7031915"/>
              <a:gd name="connsiteX2-867" fmla="*/ 6529086 w 8033654"/>
              <a:gd name="connsiteY2-868" fmla="*/ 402424 h 7031915"/>
              <a:gd name="connsiteX3-869" fmla="*/ 6482461 w 8033654"/>
              <a:gd name="connsiteY3-870" fmla="*/ 295697 h 7031915"/>
              <a:gd name="connsiteX4-871" fmla="*/ 6520430 w 8033654"/>
              <a:gd name="connsiteY4-872" fmla="*/ 377086 h 7031915"/>
              <a:gd name="connsiteX5-873" fmla="*/ 6515577 w 8033654"/>
              <a:gd name="connsiteY5-874" fmla="*/ 362878 h 7031915"/>
              <a:gd name="connsiteX6-875" fmla="*/ 6482461 w 8033654"/>
              <a:gd name="connsiteY6-876" fmla="*/ 295697 h 7031915"/>
              <a:gd name="connsiteX7-877" fmla="*/ 2058287 w 8033654"/>
              <a:gd name="connsiteY7-878" fmla="*/ 0 h 7031915"/>
              <a:gd name="connsiteX8-879" fmla="*/ 2058326 w 8033654"/>
              <a:gd name="connsiteY8-880" fmla="*/ 0 h 7031915"/>
              <a:gd name="connsiteX9-881" fmla="*/ 5971699 w 8033654"/>
              <a:gd name="connsiteY9-882" fmla="*/ 0 h 7031915"/>
              <a:gd name="connsiteX10-883" fmla="*/ 5971700 w 8033654"/>
              <a:gd name="connsiteY10-884" fmla="*/ 0 h 7031915"/>
              <a:gd name="connsiteX11-885" fmla="*/ 5971740 w 8033654"/>
              <a:gd name="connsiteY11-886" fmla="*/ 0 h 7031915"/>
              <a:gd name="connsiteX12-887" fmla="*/ 6090371 w 8033654"/>
              <a:gd name="connsiteY12-888" fmla="*/ 11959 h 7031915"/>
              <a:gd name="connsiteX13-889" fmla="*/ 6357004 w 8033654"/>
              <a:gd name="connsiteY13-890" fmla="*/ 143562 h 7031915"/>
              <a:gd name="connsiteX14-891" fmla="*/ 6421756 w 8033654"/>
              <a:gd name="connsiteY14-892" fmla="*/ 209878 h 7031915"/>
              <a:gd name="connsiteX15-893" fmla="*/ 6426018 w 8033654"/>
              <a:gd name="connsiteY15-894" fmla="*/ 214243 h 7031915"/>
              <a:gd name="connsiteX16-895" fmla="*/ 6463356 w 8033654"/>
              <a:gd name="connsiteY16-896" fmla="*/ 268125 h 7031915"/>
              <a:gd name="connsiteX17-897" fmla="*/ 6480094 w 8033654"/>
              <a:gd name="connsiteY17-898" fmla="*/ 292278 h 7031915"/>
              <a:gd name="connsiteX18-899" fmla="*/ 6490605 w 8033654"/>
              <a:gd name="connsiteY18-900" fmla="*/ 298322 h 7031915"/>
              <a:gd name="connsiteX19-901" fmla="*/ 7949332 w 8033654"/>
              <a:gd name="connsiteY19-902" fmla="*/ 3216682 h 7031915"/>
              <a:gd name="connsiteX20-903" fmla="*/ 7992299 w 8033654"/>
              <a:gd name="connsiteY20-904" fmla="*/ 3302616 h 7031915"/>
              <a:gd name="connsiteX21-905" fmla="*/ 8021693 w 8033654"/>
              <a:gd name="connsiteY21-906" fmla="*/ 3397306 h 7031915"/>
              <a:gd name="connsiteX22-907" fmla="*/ 8033654 w 8033654"/>
              <a:gd name="connsiteY22-908" fmla="*/ 3515957 h 7031915"/>
              <a:gd name="connsiteX23-909" fmla="*/ 8021693 w 8033654"/>
              <a:gd name="connsiteY23-910" fmla="*/ 3634608 h 7031915"/>
              <a:gd name="connsiteX24-911" fmla="*/ 7992299 w 8033654"/>
              <a:gd name="connsiteY24-912" fmla="*/ 3729298 h 7031915"/>
              <a:gd name="connsiteX25-913" fmla="*/ 7949332 w 8033654"/>
              <a:gd name="connsiteY25-914" fmla="*/ 3815232 h 7031915"/>
              <a:gd name="connsiteX26-915" fmla="*/ 6535055 w 8033654"/>
              <a:gd name="connsiteY26-916" fmla="*/ 6638796 h 7031915"/>
              <a:gd name="connsiteX27-917" fmla="*/ 6524461 w 8033654"/>
              <a:gd name="connsiteY27-918" fmla="*/ 6646190 h 7031915"/>
              <a:gd name="connsiteX28-919" fmla="*/ 6482456 w 8033654"/>
              <a:gd name="connsiteY28-920" fmla="*/ 6736229 h 7031915"/>
              <a:gd name="connsiteX29-921" fmla="*/ 6090371 w 8033654"/>
              <a:gd name="connsiteY29-922" fmla="*/ 7019956 h 7031915"/>
              <a:gd name="connsiteX30-923" fmla="*/ 5971740 w 8033654"/>
              <a:gd name="connsiteY30-924" fmla="*/ 7031915 h 7031915"/>
              <a:gd name="connsiteX31-925" fmla="*/ 5971700 w 8033654"/>
              <a:gd name="connsiteY31-926" fmla="*/ 7031915 h 7031915"/>
              <a:gd name="connsiteX32-927" fmla="*/ 2058326 w 8033654"/>
              <a:gd name="connsiteY32-928" fmla="*/ 7031915 h 7031915"/>
              <a:gd name="connsiteX33-929" fmla="*/ 2176958 w 8033654"/>
              <a:gd name="connsiteY33-930" fmla="*/ 7019956 h 7031915"/>
              <a:gd name="connsiteX34-931" fmla="*/ 2176957 w 8033654"/>
              <a:gd name="connsiteY34-932" fmla="*/ 7019956 h 7031915"/>
              <a:gd name="connsiteX35-933" fmla="*/ 2058326 w 8033654"/>
              <a:gd name="connsiteY35-934" fmla="*/ 7031915 h 7031915"/>
              <a:gd name="connsiteX36-935" fmla="*/ 2058286 w 8033654"/>
              <a:gd name="connsiteY36-936" fmla="*/ 7031915 h 7031915"/>
              <a:gd name="connsiteX37-937" fmla="*/ 1939655 w 8033654"/>
              <a:gd name="connsiteY37-938" fmla="*/ 7019956 h 7031915"/>
              <a:gd name="connsiteX38-939" fmla="*/ 1642007 w 8033654"/>
              <a:gd name="connsiteY38-940" fmla="*/ 6859480 h 7031915"/>
              <a:gd name="connsiteX39-941" fmla="*/ 1570173 w 8033654"/>
              <a:gd name="connsiteY39-942" fmla="*/ 6772417 h 7031915"/>
              <a:gd name="connsiteX40-943" fmla="*/ 1508795 w 8033654"/>
              <a:gd name="connsiteY40-944" fmla="*/ 6649661 h 7031915"/>
              <a:gd name="connsiteX41-945" fmla="*/ 1508794 w 8033654"/>
              <a:gd name="connsiteY41-946" fmla="*/ 6649657 h 7031915"/>
              <a:gd name="connsiteX42-947" fmla="*/ 115723 w 8033654"/>
              <a:gd name="connsiteY42-948" fmla="*/ 3863519 h 7031915"/>
              <a:gd name="connsiteX43-949" fmla="*/ 115722 w 8033654"/>
              <a:gd name="connsiteY43-950" fmla="*/ 3863518 h 7031915"/>
              <a:gd name="connsiteX44-951" fmla="*/ 29470 w 8033654"/>
              <a:gd name="connsiteY44-952" fmla="*/ 3691014 h 7031915"/>
              <a:gd name="connsiteX45-953" fmla="*/ 11962 w 8033654"/>
              <a:gd name="connsiteY45-954" fmla="*/ 3634608 h 7031915"/>
              <a:gd name="connsiteX46-955" fmla="*/ 0 w 8033654"/>
              <a:gd name="connsiteY46-956" fmla="*/ 3515957 h 7031915"/>
              <a:gd name="connsiteX47-957" fmla="*/ 11962 w 8033654"/>
              <a:gd name="connsiteY47-958" fmla="*/ 3397306 h 7031915"/>
              <a:gd name="connsiteX48-959" fmla="*/ 29470 w 8033654"/>
              <a:gd name="connsiteY48-960" fmla="*/ 3340901 h 7031915"/>
              <a:gd name="connsiteX49-961" fmla="*/ 115722 w 8033654"/>
              <a:gd name="connsiteY49-962" fmla="*/ 3168396 h 7031915"/>
              <a:gd name="connsiteX50-963" fmla="*/ 115723 w 8033654"/>
              <a:gd name="connsiteY50-964" fmla="*/ 3168396 h 7031915"/>
              <a:gd name="connsiteX51-965" fmla="*/ 1508796 w 8033654"/>
              <a:gd name="connsiteY51-966" fmla="*/ 382255 h 7031915"/>
              <a:gd name="connsiteX52-967" fmla="*/ 1570174 w 8033654"/>
              <a:gd name="connsiteY52-968" fmla="*/ 259499 h 7031915"/>
              <a:gd name="connsiteX53-969" fmla="*/ 1642008 w 8033654"/>
              <a:gd name="connsiteY53-970" fmla="*/ 172435 h 7031915"/>
              <a:gd name="connsiteX54-971" fmla="*/ 1939656 w 8033654"/>
              <a:gd name="connsiteY54-972" fmla="*/ 11959 h 7031915"/>
              <a:gd name="connsiteX55-973" fmla="*/ 2058287 w 8033654"/>
              <a:gd name="connsiteY55-974" fmla="*/ 0 h 7031915"/>
              <a:gd name="connsiteX0-975" fmla="*/ 6529086 w 8033654"/>
              <a:gd name="connsiteY0-976" fmla="*/ 402424 h 7031915"/>
              <a:gd name="connsiteX1-977" fmla="*/ 6540064 w 8033654"/>
              <a:gd name="connsiteY1-978" fmla="*/ 434562 h 7031915"/>
              <a:gd name="connsiteX2-979" fmla="*/ 6529086 w 8033654"/>
              <a:gd name="connsiteY2-980" fmla="*/ 402424 h 7031915"/>
              <a:gd name="connsiteX3-981" fmla="*/ 6482461 w 8033654"/>
              <a:gd name="connsiteY3-982" fmla="*/ 295697 h 7031915"/>
              <a:gd name="connsiteX4-983" fmla="*/ 6520430 w 8033654"/>
              <a:gd name="connsiteY4-984" fmla="*/ 377086 h 7031915"/>
              <a:gd name="connsiteX5-985" fmla="*/ 6515577 w 8033654"/>
              <a:gd name="connsiteY5-986" fmla="*/ 362878 h 7031915"/>
              <a:gd name="connsiteX6-987" fmla="*/ 6482461 w 8033654"/>
              <a:gd name="connsiteY6-988" fmla="*/ 295697 h 7031915"/>
              <a:gd name="connsiteX7-989" fmla="*/ 2058287 w 8033654"/>
              <a:gd name="connsiteY7-990" fmla="*/ 0 h 7031915"/>
              <a:gd name="connsiteX8-991" fmla="*/ 2058326 w 8033654"/>
              <a:gd name="connsiteY8-992" fmla="*/ 0 h 7031915"/>
              <a:gd name="connsiteX9-993" fmla="*/ 5971699 w 8033654"/>
              <a:gd name="connsiteY9-994" fmla="*/ 0 h 7031915"/>
              <a:gd name="connsiteX10-995" fmla="*/ 5971700 w 8033654"/>
              <a:gd name="connsiteY10-996" fmla="*/ 0 h 7031915"/>
              <a:gd name="connsiteX11-997" fmla="*/ 5971740 w 8033654"/>
              <a:gd name="connsiteY11-998" fmla="*/ 0 h 7031915"/>
              <a:gd name="connsiteX12-999" fmla="*/ 6090371 w 8033654"/>
              <a:gd name="connsiteY12-1000" fmla="*/ 11959 h 7031915"/>
              <a:gd name="connsiteX13-1001" fmla="*/ 6357004 w 8033654"/>
              <a:gd name="connsiteY13-1002" fmla="*/ 143562 h 7031915"/>
              <a:gd name="connsiteX14-1003" fmla="*/ 6421756 w 8033654"/>
              <a:gd name="connsiteY14-1004" fmla="*/ 209878 h 7031915"/>
              <a:gd name="connsiteX15-1005" fmla="*/ 6426018 w 8033654"/>
              <a:gd name="connsiteY15-1006" fmla="*/ 214243 h 7031915"/>
              <a:gd name="connsiteX16-1007" fmla="*/ 6463356 w 8033654"/>
              <a:gd name="connsiteY16-1008" fmla="*/ 268125 h 7031915"/>
              <a:gd name="connsiteX17-1009" fmla="*/ 6480094 w 8033654"/>
              <a:gd name="connsiteY17-1010" fmla="*/ 292278 h 7031915"/>
              <a:gd name="connsiteX18-1011" fmla="*/ 7949332 w 8033654"/>
              <a:gd name="connsiteY18-1012" fmla="*/ 3216682 h 7031915"/>
              <a:gd name="connsiteX19-1013" fmla="*/ 7992299 w 8033654"/>
              <a:gd name="connsiteY19-1014" fmla="*/ 3302616 h 7031915"/>
              <a:gd name="connsiteX20-1015" fmla="*/ 8021693 w 8033654"/>
              <a:gd name="connsiteY20-1016" fmla="*/ 3397306 h 7031915"/>
              <a:gd name="connsiteX21-1017" fmla="*/ 8033654 w 8033654"/>
              <a:gd name="connsiteY21-1018" fmla="*/ 3515957 h 7031915"/>
              <a:gd name="connsiteX22-1019" fmla="*/ 8021693 w 8033654"/>
              <a:gd name="connsiteY22-1020" fmla="*/ 3634608 h 7031915"/>
              <a:gd name="connsiteX23-1021" fmla="*/ 7992299 w 8033654"/>
              <a:gd name="connsiteY23-1022" fmla="*/ 3729298 h 7031915"/>
              <a:gd name="connsiteX24-1023" fmla="*/ 7949332 w 8033654"/>
              <a:gd name="connsiteY24-1024" fmla="*/ 3815232 h 7031915"/>
              <a:gd name="connsiteX25-1025" fmla="*/ 6535055 w 8033654"/>
              <a:gd name="connsiteY25-1026" fmla="*/ 6638796 h 7031915"/>
              <a:gd name="connsiteX26-1027" fmla="*/ 6524461 w 8033654"/>
              <a:gd name="connsiteY26-1028" fmla="*/ 6646190 h 7031915"/>
              <a:gd name="connsiteX27-1029" fmla="*/ 6482456 w 8033654"/>
              <a:gd name="connsiteY27-1030" fmla="*/ 6736229 h 7031915"/>
              <a:gd name="connsiteX28-1031" fmla="*/ 6090371 w 8033654"/>
              <a:gd name="connsiteY28-1032" fmla="*/ 7019956 h 7031915"/>
              <a:gd name="connsiteX29-1033" fmla="*/ 5971740 w 8033654"/>
              <a:gd name="connsiteY29-1034" fmla="*/ 7031915 h 7031915"/>
              <a:gd name="connsiteX30-1035" fmla="*/ 5971700 w 8033654"/>
              <a:gd name="connsiteY30-1036" fmla="*/ 7031915 h 7031915"/>
              <a:gd name="connsiteX31-1037" fmla="*/ 2058326 w 8033654"/>
              <a:gd name="connsiteY31-1038" fmla="*/ 7031915 h 7031915"/>
              <a:gd name="connsiteX32-1039" fmla="*/ 2176958 w 8033654"/>
              <a:gd name="connsiteY32-1040" fmla="*/ 7019956 h 7031915"/>
              <a:gd name="connsiteX33-1041" fmla="*/ 2176957 w 8033654"/>
              <a:gd name="connsiteY33-1042" fmla="*/ 7019956 h 7031915"/>
              <a:gd name="connsiteX34-1043" fmla="*/ 2058326 w 8033654"/>
              <a:gd name="connsiteY34-1044" fmla="*/ 7031915 h 7031915"/>
              <a:gd name="connsiteX35-1045" fmla="*/ 2058286 w 8033654"/>
              <a:gd name="connsiteY35-1046" fmla="*/ 7031915 h 7031915"/>
              <a:gd name="connsiteX36-1047" fmla="*/ 1939655 w 8033654"/>
              <a:gd name="connsiteY36-1048" fmla="*/ 7019956 h 7031915"/>
              <a:gd name="connsiteX37-1049" fmla="*/ 1642007 w 8033654"/>
              <a:gd name="connsiteY37-1050" fmla="*/ 6859480 h 7031915"/>
              <a:gd name="connsiteX38-1051" fmla="*/ 1570173 w 8033654"/>
              <a:gd name="connsiteY38-1052" fmla="*/ 6772417 h 7031915"/>
              <a:gd name="connsiteX39-1053" fmla="*/ 1508795 w 8033654"/>
              <a:gd name="connsiteY39-1054" fmla="*/ 6649661 h 7031915"/>
              <a:gd name="connsiteX40-1055" fmla="*/ 1508794 w 8033654"/>
              <a:gd name="connsiteY40-1056" fmla="*/ 6649657 h 7031915"/>
              <a:gd name="connsiteX41-1057" fmla="*/ 115723 w 8033654"/>
              <a:gd name="connsiteY41-1058" fmla="*/ 3863519 h 7031915"/>
              <a:gd name="connsiteX42-1059" fmla="*/ 115722 w 8033654"/>
              <a:gd name="connsiteY42-1060" fmla="*/ 3863518 h 7031915"/>
              <a:gd name="connsiteX43-1061" fmla="*/ 29470 w 8033654"/>
              <a:gd name="connsiteY43-1062" fmla="*/ 3691014 h 7031915"/>
              <a:gd name="connsiteX44-1063" fmla="*/ 11962 w 8033654"/>
              <a:gd name="connsiteY44-1064" fmla="*/ 3634608 h 7031915"/>
              <a:gd name="connsiteX45-1065" fmla="*/ 0 w 8033654"/>
              <a:gd name="connsiteY45-1066" fmla="*/ 3515957 h 7031915"/>
              <a:gd name="connsiteX46-1067" fmla="*/ 11962 w 8033654"/>
              <a:gd name="connsiteY46-1068" fmla="*/ 3397306 h 7031915"/>
              <a:gd name="connsiteX47-1069" fmla="*/ 29470 w 8033654"/>
              <a:gd name="connsiteY47-1070" fmla="*/ 3340901 h 7031915"/>
              <a:gd name="connsiteX48-1071" fmla="*/ 115722 w 8033654"/>
              <a:gd name="connsiteY48-1072" fmla="*/ 3168396 h 7031915"/>
              <a:gd name="connsiteX49-1073" fmla="*/ 115723 w 8033654"/>
              <a:gd name="connsiteY49-1074" fmla="*/ 3168396 h 7031915"/>
              <a:gd name="connsiteX50-1075" fmla="*/ 1508796 w 8033654"/>
              <a:gd name="connsiteY50-1076" fmla="*/ 382255 h 7031915"/>
              <a:gd name="connsiteX51-1077" fmla="*/ 1570174 w 8033654"/>
              <a:gd name="connsiteY51-1078" fmla="*/ 259499 h 7031915"/>
              <a:gd name="connsiteX52-1079" fmla="*/ 1642008 w 8033654"/>
              <a:gd name="connsiteY52-1080" fmla="*/ 172435 h 7031915"/>
              <a:gd name="connsiteX53-1081" fmla="*/ 1939656 w 8033654"/>
              <a:gd name="connsiteY53-1082" fmla="*/ 11959 h 7031915"/>
              <a:gd name="connsiteX54-1083" fmla="*/ 2058287 w 8033654"/>
              <a:gd name="connsiteY54-1084" fmla="*/ 0 h 7031915"/>
              <a:gd name="connsiteX0-1085" fmla="*/ 6529086 w 8033654"/>
              <a:gd name="connsiteY0-1086" fmla="*/ 402424 h 7031915"/>
              <a:gd name="connsiteX1-1087" fmla="*/ 6540064 w 8033654"/>
              <a:gd name="connsiteY1-1088" fmla="*/ 434562 h 7031915"/>
              <a:gd name="connsiteX2-1089" fmla="*/ 6529086 w 8033654"/>
              <a:gd name="connsiteY2-1090" fmla="*/ 402424 h 7031915"/>
              <a:gd name="connsiteX3-1091" fmla="*/ 6482461 w 8033654"/>
              <a:gd name="connsiteY3-1092" fmla="*/ 295697 h 7031915"/>
              <a:gd name="connsiteX4-1093" fmla="*/ 6520430 w 8033654"/>
              <a:gd name="connsiteY4-1094" fmla="*/ 377086 h 7031915"/>
              <a:gd name="connsiteX5-1095" fmla="*/ 6482461 w 8033654"/>
              <a:gd name="connsiteY5-1096" fmla="*/ 295697 h 7031915"/>
              <a:gd name="connsiteX6-1097" fmla="*/ 2058287 w 8033654"/>
              <a:gd name="connsiteY6-1098" fmla="*/ 0 h 7031915"/>
              <a:gd name="connsiteX7-1099" fmla="*/ 2058326 w 8033654"/>
              <a:gd name="connsiteY7-1100" fmla="*/ 0 h 7031915"/>
              <a:gd name="connsiteX8-1101" fmla="*/ 5971699 w 8033654"/>
              <a:gd name="connsiteY8-1102" fmla="*/ 0 h 7031915"/>
              <a:gd name="connsiteX9-1103" fmla="*/ 5971700 w 8033654"/>
              <a:gd name="connsiteY9-1104" fmla="*/ 0 h 7031915"/>
              <a:gd name="connsiteX10-1105" fmla="*/ 5971740 w 8033654"/>
              <a:gd name="connsiteY10-1106" fmla="*/ 0 h 7031915"/>
              <a:gd name="connsiteX11-1107" fmla="*/ 6090371 w 8033654"/>
              <a:gd name="connsiteY11-1108" fmla="*/ 11959 h 7031915"/>
              <a:gd name="connsiteX12-1109" fmla="*/ 6357004 w 8033654"/>
              <a:gd name="connsiteY12-1110" fmla="*/ 143562 h 7031915"/>
              <a:gd name="connsiteX13-1111" fmla="*/ 6421756 w 8033654"/>
              <a:gd name="connsiteY13-1112" fmla="*/ 209878 h 7031915"/>
              <a:gd name="connsiteX14-1113" fmla="*/ 6426018 w 8033654"/>
              <a:gd name="connsiteY14-1114" fmla="*/ 214243 h 7031915"/>
              <a:gd name="connsiteX15-1115" fmla="*/ 6463356 w 8033654"/>
              <a:gd name="connsiteY15-1116" fmla="*/ 268125 h 7031915"/>
              <a:gd name="connsiteX16-1117" fmla="*/ 6480094 w 8033654"/>
              <a:gd name="connsiteY16-1118" fmla="*/ 292278 h 7031915"/>
              <a:gd name="connsiteX17-1119" fmla="*/ 7949332 w 8033654"/>
              <a:gd name="connsiteY17-1120" fmla="*/ 3216682 h 7031915"/>
              <a:gd name="connsiteX18-1121" fmla="*/ 7992299 w 8033654"/>
              <a:gd name="connsiteY18-1122" fmla="*/ 3302616 h 7031915"/>
              <a:gd name="connsiteX19-1123" fmla="*/ 8021693 w 8033654"/>
              <a:gd name="connsiteY19-1124" fmla="*/ 3397306 h 7031915"/>
              <a:gd name="connsiteX20-1125" fmla="*/ 8033654 w 8033654"/>
              <a:gd name="connsiteY20-1126" fmla="*/ 3515957 h 7031915"/>
              <a:gd name="connsiteX21-1127" fmla="*/ 8021693 w 8033654"/>
              <a:gd name="connsiteY21-1128" fmla="*/ 3634608 h 7031915"/>
              <a:gd name="connsiteX22-1129" fmla="*/ 7992299 w 8033654"/>
              <a:gd name="connsiteY22-1130" fmla="*/ 3729298 h 7031915"/>
              <a:gd name="connsiteX23-1131" fmla="*/ 7949332 w 8033654"/>
              <a:gd name="connsiteY23-1132" fmla="*/ 3815232 h 7031915"/>
              <a:gd name="connsiteX24-1133" fmla="*/ 6535055 w 8033654"/>
              <a:gd name="connsiteY24-1134" fmla="*/ 6638796 h 7031915"/>
              <a:gd name="connsiteX25-1135" fmla="*/ 6524461 w 8033654"/>
              <a:gd name="connsiteY25-1136" fmla="*/ 6646190 h 7031915"/>
              <a:gd name="connsiteX26-1137" fmla="*/ 6482456 w 8033654"/>
              <a:gd name="connsiteY26-1138" fmla="*/ 6736229 h 7031915"/>
              <a:gd name="connsiteX27-1139" fmla="*/ 6090371 w 8033654"/>
              <a:gd name="connsiteY27-1140" fmla="*/ 7019956 h 7031915"/>
              <a:gd name="connsiteX28-1141" fmla="*/ 5971740 w 8033654"/>
              <a:gd name="connsiteY28-1142" fmla="*/ 7031915 h 7031915"/>
              <a:gd name="connsiteX29-1143" fmla="*/ 5971700 w 8033654"/>
              <a:gd name="connsiteY29-1144" fmla="*/ 7031915 h 7031915"/>
              <a:gd name="connsiteX30-1145" fmla="*/ 2058326 w 8033654"/>
              <a:gd name="connsiteY30-1146" fmla="*/ 7031915 h 7031915"/>
              <a:gd name="connsiteX31-1147" fmla="*/ 2176958 w 8033654"/>
              <a:gd name="connsiteY31-1148" fmla="*/ 7019956 h 7031915"/>
              <a:gd name="connsiteX32-1149" fmla="*/ 2176957 w 8033654"/>
              <a:gd name="connsiteY32-1150" fmla="*/ 7019956 h 7031915"/>
              <a:gd name="connsiteX33-1151" fmla="*/ 2058326 w 8033654"/>
              <a:gd name="connsiteY33-1152" fmla="*/ 7031915 h 7031915"/>
              <a:gd name="connsiteX34-1153" fmla="*/ 2058286 w 8033654"/>
              <a:gd name="connsiteY34-1154" fmla="*/ 7031915 h 7031915"/>
              <a:gd name="connsiteX35-1155" fmla="*/ 1939655 w 8033654"/>
              <a:gd name="connsiteY35-1156" fmla="*/ 7019956 h 7031915"/>
              <a:gd name="connsiteX36-1157" fmla="*/ 1642007 w 8033654"/>
              <a:gd name="connsiteY36-1158" fmla="*/ 6859480 h 7031915"/>
              <a:gd name="connsiteX37-1159" fmla="*/ 1570173 w 8033654"/>
              <a:gd name="connsiteY37-1160" fmla="*/ 6772417 h 7031915"/>
              <a:gd name="connsiteX38-1161" fmla="*/ 1508795 w 8033654"/>
              <a:gd name="connsiteY38-1162" fmla="*/ 6649661 h 7031915"/>
              <a:gd name="connsiteX39-1163" fmla="*/ 1508794 w 8033654"/>
              <a:gd name="connsiteY39-1164" fmla="*/ 6649657 h 7031915"/>
              <a:gd name="connsiteX40-1165" fmla="*/ 115723 w 8033654"/>
              <a:gd name="connsiteY40-1166" fmla="*/ 3863519 h 7031915"/>
              <a:gd name="connsiteX41-1167" fmla="*/ 115722 w 8033654"/>
              <a:gd name="connsiteY41-1168" fmla="*/ 3863518 h 7031915"/>
              <a:gd name="connsiteX42-1169" fmla="*/ 29470 w 8033654"/>
              <a:gd name="connsiteY42-1170" fmla="*/ 3691014 h 7031915"/>
              <a:gd name="connsiteX43-1171" fmla="*/ 11962 w 8033654"/>
              <a:gd name="connsiteY43-1172" fmla="*/ 3634608 h 7031915"/>
              <a:gd name="connsiteX44-1173" fmla="*/ 0 w 8033654"/>
              <a:gd name="connsiteY44-1174" fmla="*/ 3515957 h 7031915"/>
              <a:gd name="connsiteX45-1175" fmla="*/ 11962 w 8033654"/>
              <a:gd name="connsiteY45-1176" fmla="*/ 3397306 h 7031915"/>
              <a:gd name="connsiteX46-1177" fmla="*/ 29470 w 8033654"/>
              <a:gd name="connsiteY46-1178" fmla="*/ 3340901 h 7031915"/>
              <a:gd name="connsiteX47-1179" fmla="*/ 115722 w 8033654"/>
              <a:gd name="connsiteY47-1180" fmla="*/ 3168396 h 7031915"/>
              <a:gd name="connsiteX48-1181" fmla="*/ 115723 w 8033654"/>
              <a:gd name="connsiteY48-1182" fmla="*/ 3168396 h 7031915"/>
              <a:gd name="connsiteX49-1183" fmla="*/ 1508796 w 8033654"/>
              <a:gd name="connsiteY49-1184" fmla="*/ 382255 h 7031915"/>
              <a:gd name="connsiteX50-1185" fmla="*/ 1570174 w 8033654"/>
              <a:gd name="connsiteY50-1186" fmla="*/ 259499 h 7031915"/>
              <a:gd name="connsiteX51-1187" fmla="*/ 1642008 w 8033654"/>
              <a:gd name="connsiteY51-1188" fmla="*/ 172435 h 7031915"/>
              <a:gd name="connsiteX52-1189" fmla="*/ 1939656 w 8033654"/>
              <a:gd name="connsiteY52-1190" fmla="*/ 11959 h 7031915"/>
              <a:gd name="connsiteX53-1191" fmla="*/ 2058287 w 8033654"/>
              <a:gd name="connsiteY53-1192" fmla="*/ 0 h 7031915"/>
              <a:gd name="connsiteX0-1193" fmla="*/ 6529086 w 8033654"/>
              <a:gd name="connsiteY0-1194" fmla="*/ 402424 h 7031915"/>
              <a:gd name="connsiteX1-1195" fmla="*/ 6540064 w 8033654"/>
              <a:gd name="connsiteY1-1196" fmla="*/ 434562 h 7031915"/>
              <a:gd name="connsiteX2-1197" fmla="*/ 6529086 w 8033654"/>
              <a:gd name="connsiteY2-1198" fmla="*/ 402424 h 7031915"/>
              <a:gd name="connsiteX3-1199" fmla="*/ 2058287 w 8033654"/>
              <a:gd name="connsiteY3-1200" fmla="*/ 0 h 7031915"/>
              <a:gd name="connsiteX4-1201" fmla="*/ 2058326 w 8033654"/>
              <a:gd name="connsiteY4-1202" fmla="*/ 0 h 7031915"/>
              <a:gd name="connsiteX5-1203" fmla="*/ 5971699 w 8033654"/>
              <a:gd name="connsiteY5-1204" fmla="*/ 0 h 7031915"/>
              <a:gd name="connsiteX6-1205" fmla="*/ 5971700 w 8033654"/>
              <a:gd name="connsiteY6-1206" fmla="*/ 0 h 7031915"/>
              <a:gd name="connsiteX7-1207" fmla="*/ 5971740 w 8033654"/>
              <a:gd name="connsiteY7-1208" fmla="*/ 0 h 7031915"/>
              <a:gd name="connsiteX8-1209" fmla="*/ 6090371 w 8033654"/>
              <a:gd name="connsiteY8-1210" fmla="*/ 11959 h 7031915"/>
              <a:gd name="connsiteX9-1211" fmla="*/ 6357004 w 8033654"/>
              <a:gd name="connsiteY9-1212" fmla="*/ 143562 h 7031915"/>
              <a:gd name="connsiteX10-1213" fmla="*/ 6421756 w 8033654"/>
              <a:gd name="connsiteY10-1214" fmla="*/ 209878 h 7031915"/>
              <a:gd name="connsiteX11-1215" fmla="*/ 6426018 w 8033654"/>
              <a:gd name="connsiteY11-1216" fmla="*/ 214243 h 7031915"/>
              <a:gd name="connsiteX12-1217" fmla="*/ 6463356 w 8033654"/>
              <a:gd name="connsiteY12-1218" fmla="*/ 268125 h 7031915"/>
              <a:gd name="connsiteX13-1219" fmla="*/ 6480094 w 8033654"/>
              <a:gd name="connsiteY13-1220" fmla="*/ 292278 h 7031915"/>
              <a:gd name="connsiteX14-1221" fmla="*/ 7949332 w 8033654"/>
              <a:gd name="connsiteY14-1222" fmla="*/ 3216682 h 7031915"/>
              <a:gd name="connsiteX15-1223" fmla="*/ 7992299 w 8033654"/>
              <a:gd name="connsiteY15-1224" fmla="*/ 3302616 h 7031915"/>
              <a:gd name="connsiteX16-1225" fmla="*/ 8021693 w 8033654"/>
              <a:gd name="connsiteY16-1226" fmla="*/ 3397306 h 7031915"/>
              <a:gd name="connsiteX17-1227" fmla="*/ 8033654 w 8033654"/>
              <a:gd name="connsiteY17-1228" fmla="*/ 3515957 h 7031915"/>
              <a:gd name="connsiteX18-1229" fmla="*/ 8021693 w 8033654"/>
              <a:gd name="connsiteY18-1230" fmla="*/ 3634608 h 7031915"/>
              <a:gd name="connsiteX19-1231" fmla="*/ 7992299 w 8033654"/>
              <a:gd name="connsiteY19-1232" fmla="*/ 3729298 h 7031915"/>
              <a:gd name="connsiteX20-1233" fmla="*/ 7949332 w 8033654"/>
              <a:gd name="connsiteY20-1234" fmla="*/ 3815232 h 7031915"/>
              <a:gd name="connsiteX21-1235" fmla="*/ 6535055 w 8033654"/>
              <a:gd name="connsiteY21-1236" fmla="*/ 6638796 h 7031915"/>
              <a:gd name="connsiteX22-1237" fmla="*/ 6524461 w 8033654"/>
              <a:gd name="connsiteY22-1238" fmla="*/ 6646190 h 7031915"/>
              <a:gd name="connsiteX23-1239" fmla="*/ 6482456 w 8033654"/>
              <a:gd name="connsiteY23-1240" fmla="*/ 6736229 h 7031915"/>
              <a:gd name="connsiteX24-1241" fmla="*/ 6090371 w 8033654"/>
              <a:gd name="connsiteY24-1242" fmla="*/ 7019956 h 7031915"/>
              <a:gd name="connsiteX25-1243" fmla="*/ 5971740 w 8033654"/>
              <a:gd name="connsiteY25-1244" fmla="*/ 7031915 h 7031915"/>
              <a:gd name="connsiteX26-1245" fmla="*/ 5971700 w 8033654"/>
              <a:gd name="connsiteY26-1246" fmla="*/ 7031915 h 7031915"/>
              <a:gd name="connsiteX27-1247" fmla="*/ 2058326 w 8033654"/>
              <a:gd name="connsiteY27-1248" fmla="*/ 7031915 h 7031915"/>
              <a:gd name="connsiteX28-1249" fmla="*/ 2176958 w 8033654"/>
              <a:gd name="connsiteY28-1250" fmla="*/ 7019956 h 7031915"/>
              <a:gd name="connsiteX29-1251" fmla="*/ 2176957 w 8033654"/>
              <a:gd name="connsiteY29-1252" fmla="*/ 7019956 h 7031915"/>
              <a:gd name="connsiteX30-1253" fmla="*/ 2058326 w 8033654"/>
              <a:gd name="connsiteY30-1254" fmla="*/ 7031915 h 7031915"/>
              <a:gd name="connsiteX31-1255" fmla="*/ 2058286 w 8033654"/>
              <a:gd name="connsiteY31-1256" fmla="*/ 7031915 h 7031915"/>
              <a:gd name="connsiteX32-1257" fmla="*/ 1939655 w 8033654"/>
              <a:gd name="connsiteY32-1258" fmla="*/ 7019956 h 7031915"/>
              <a:gd name="connsiteX33-1259" fmla="*/ 1642007 w 8033654"/>
              <a:gd name="connsiteY33-1260" fmla="*/ 6859480 h 7031915"/>
              <a:gd name="connsiteX34-1261" fmla="*/ 1570173 w 8033654"/>
              <a:gd name="connsiteY34-1262" fmla="*/ 6772417 h 7031915"/>
              <a:gd name="connsiteX35-1263" fmla="*/ 1508795 w 8033654"/>
              <a:gd name="connsiteY35-1264" fmla="*/ 6649661 h 7031915"/>
              <a:gd name="connsiteX36-1265" fmla="*/ 1508794 w 8033654"/>
              <a:gd name="connsiteY36-1266" fmla="*/ 6649657 h 7031915"/>
              <a:gd name="connsiteX37-1267" fmla="*/ 115723 w 8033654"/>
              <a:gd name="connsiteY37-1268" fmla="*/ 3863519 h 7031915"/>
              <a:gd name="connsiteX38-1269" fmla="*/ 115722 w 8033654"/>
              <a:gd name="connsiteY38-1270" fmla="*/ 3863518 h 7031915"/>
              <a:gd name="connsiteX39-1271" fmla="*/ 29470 w 8033654"/>
              <a:gd name="connsiteY39-1272" fmla="*/ 3691014 h 7031915"/>
              <a:gd name="connsiteX40-1273" fmla="*/ 11962 w 8033654"/>
              <a:gd name="connsiteY40-1274" fmla="*/ 3634608 h 7031915"/>
              <a:gd name="connsiteX41-1275" fmla="*/ 0 w 8033654"/>
              <a:gd name="connsiteY41-1276" fmla="*/ 3515957 h 7031915"/>
              <a:gd name="connsiteX42-1277" fmla="*/ 11962 w 8033654"/>
              <a:gd name="connsiteY42-1278" fmla="*/ 3397306 h 7031915"/>
              <a:gd name="connsiteX43-1279" fmla="*/ 29470 w 8033654"/>
              <a:gd name="connsiteY43-1280" fmla="*/ 3340901 h 7031915"/>
              <a:gd name="connsiteX44-1281" fmla="*/ 115722 w 8033654"/>
              <a:gd name="connsiteY44-1282" fmla="*/ 3168396 h 7031915"/>
              <a:gd name="connsiteX45-1283" fmla="*/ 115723 w 8033654"/>
              <a:gd name="connsiteY45-1284" fmla="*/ 3168396 h 7031915"/>
              <a:gd name="connsiteX46-1285" fmla="*/ 1508796 w 8033654"/>
              <a:gd name="connsiteY46-1286" fmla="*/ 382255 h 7031915"/>
              <a:gd name="connsiteX47-1287" fmla="*/ 1570174 w 8033654"/>
              <a:gd name="connsiteY47-1288" fmla="*/ 259499 h 7031915"/>
              <a:gd name="connsiteX48-1289" fmla="*/ 1642008 w 8033654"/>
              <a:gd name="connsiteY48-1290" fmla="*/ 172435 h 7031915"/>
              <a:gd name="connsiteX49-1291" fmla="*/ 1939656 w 8033654"/>
              <a:gd name="connsiteY49-1292" fmla="*/ 11959 h 7031915"/>
              <a:gd name="connsiteX50-1293" fmla="*/ 2058287 w 8033654"/>
              <a:gd name="connsiteY50-1294" fmla="*/ 0 h 7031915"/>
              <a:gd name="connsiteX0-1295" fmla="*/ 2058287 w 8033654"/>
              <a:gd name="connsiteY0-1296" fmla="*/ 0 h 7031915"/>
              <a:gd name="connsiteX1-1297" fmla="*/ 2058326 w 8033654"/>
              <a:gd name="connsiteY1-1298" fmla="*/ 0 h 7031915"/>
              <a:gd name="connsiteX2-1299" fmla="*/ 5971699 w 8033654"/>
              <a:gd name="connsiteY2-1300" fmla="*/ 0 h 7031915"/>
              <a:gd name="connsiteX3-1301" fmla="*/ 5971700 w 8033654"/>
              <a:gd name="connsiteY3-1302" fmla="*/ 0 h 7031915"/>
              <a:gd name="connsiteX4-1303" fmla="*/ 5971740 w 8033654"/>
              <a:gd name="connsiteY4-1304" fmla="*/ 0 h 7031915"/>
              <a:gd name="connsiteX5-1305" fmla="*/ 6090371 w 8033654"/>
              <a:gd name="connsiteY5-1306" fmla="*/ 11959 h 7031915"/>
              <a:gd name="connsiteX6-1307" fmla="*/ 6357004 w 8033654"/>
              <a:gd name="connsiteY6-1308" fmla="*/ 143562 h 7031915"/>
              <a:gd name="connsiteX7-1309" fmla="*/ 6421756 w 8033654"/>
              <a:gd name="connsiteY7-1310" fmla="*/ 209878 h 7031915"/>
              <a:gd name="connsiteX8-1311" fmla="*/ 6426018 w 8033654"/>
              <a:gd name="connsiteY8-1312" fmla="*/ 214243 h 7031915"/>
              <a:gd name="connsiteX9-1313" fmla="*/ 6463356 w 8033654"/>
              <a:gd name="connsiteY9-1314" fmla="*/ 268125 h 7031915"/>
              <a:gd name="connsiteX10-1315" fmla="*/ 6480094 w 8033654"/>
              <a:gd name="connsiteY10-1316" fmla="*/ 292278 h 7031915"/>
              <a:gd name="connsiteX11-1317" fmla="*/ 7949332 w 8033654"/>
              <a:gd name="connsiteY11-1318" fmla="*/ 3216682 h 7031915"/>
              <a:gd name="connsiteX12-1319" fmla="*/ 7992299 w 8033654"/>
              <a:gd name="connsiteY12-1320" fmla="*/ 3302616 h 7031915"/>
              <a:gd name="connsiteX13-1321" fmla="*/ 8021693 w 8033654"/>
              <a:gd name="connsiteY13-1322" fmla="*/ 3397306 h 7031915"/>
              <a:gd name="connsiteX14-1323" fmla="*/ 8033654 w 8033654"/>
              <a:gd name="connsiteY14-1324" fmla="*/ 3515957 h 7031915"/>
              <a:gd name="connsiteX15-1325" fmla="*/ 8021693 w 8033654"/>
              <a:gd name="connsiteY15-1326" fmla="*/ 3634608 h 7031915"/>
              <a:gd name="connsiteX16-1327" fmla="*/ 7992299 w 8033654"/>
              <a:gd name="connsiteY16-1328" fmla="*/ 3729298 h 7031915"/>
              <a:gd name="connsiteX17-1329" fmla="*/ 7949332 w 8033654"/>
              <a:gd name="connsiteY17-1330" fmla="*/ 3815232 h 7031915"/>
              <a:gd name="connsiteX18-1331" fmla="*/ 6535055 w 8033654"/>
              <a:gd name="connsiteY18-1332" fmla="*/ 6638796 h 7031915"/>
              <a:gd name="connsiteX19-1333" fmla="*/ 6524461 w 8033654"/>
              <a:gd name="connsiteY19-1334" fmla="*/ 6646190 h 7031915"/>
              <a:gd name="connsiteX20-1335" fmla="*/ 6482456 w 8033654"/>
              <a:gd name="connsiteY20-1336" fmla="*/ 6736229 h 7031915"/>
              <a:gd name="connsiteX21-1337" fmla="*/ 6090371 w 8033654"/>
              <a:gd name="connsiteY21-1338" fmla="*/ 7019956 h 7031915"/>
              <a:gd name="connsiteX22-1339" fmla="*/ 5971740 w 8033654"/>
              <a:gd name="connsiteY22-1340" fmla="*/ 7031915 h 7031915"/>
              <a:gd name="connsiteX23-1341" fmla="*/ 5971700 w 8033654"/>
              <a:gd name="connsiteY23-1342" fmla="*/ 7031915 h 7031915"/>
              <a:gd name="connsiteX24-1343" fmla="*/ 2058326 w 8033654"/>
              <a:gd name="connsiteY24-1344" fmla="*/ 7031915 h 7031915"/>
              <a:gd name="connsiteX25-1345" fmla="*/ 2176958 w 8033654"/>
              <a:gd name="connsiteY25-1346" fmla="*/ 7019956 h 7031915"/>
              <a:gd name="connsiteX26-1347" fmla="*/ 2176957 w 8033654"/>
              <a:gd name="connsiteY26-1348" fmla="*/ 7019956 h 7031915"/>
              <a:gd name="connsiteX27-1349" fmla="*/ 2058326 w 8033654"/>
              <a:gd name="connsiteY27-1350" fmla="*/ 7031915 h 7031915"/>
              <a:gd name="connsiteX28-1351" fmla="*/ 2058286 w 8033654"/>
              <a:gd name="connsiteY28-1352" fmla="*/ 7031915 h 7031915"/>
              <a:gd name="connsiteX29-1353" fmla="*/ 1939655 w 8033654"/>
              <a:gd name="connsiteY29-1354" fmla="*/ 7019956 h 7031915"/>
              <a:gd name="connsiteX30-1355" fmla="*/ 1642007 w 8033654"/>
              <a:gd name="connsiteY30-1356" fmla="*/ 6859480 h 7031915"/>
              <a:gd name="connsiteX31-1357" fmla="*/ 1570173 w 8033654"/>
              <a:gd name="connsiteY31-1358" fmla="*/ 6772417 h 7031915"/>
              <a:gd name="connsiteX32-1359" fmla="*/ 1508795 w 8033654"/>
              <a:gd name="connsiteY32-1360" fmla="*/ 6649661 h 7031915"/>
              <a:gd name="connsiteX33-1361" fmla="*/ 1508794 w 8033654"/>
              <a:gd name="connsiteY33-1362" fmla="*/ 6649657 h 7031915"/>
              <a:gd name="connsiteX34-1363" fmla="*/ 115723 w 8033654"/>
              <a:gd name="connsiteY34-1364" fmla="*/ 3863519 h 7031915"/>
              <a:gd name="connsiteX35-1365" fmla="*/ 115722 w 8033654"/>
              <a:gd name="connsiteY35-1366" fmla="*/ 3863518 h 7031915"/>
              <a:gd name="connsiteX36-1367" fmla="*/ 29470 w 8033654"/>
              <a:gd name="connsiteY36-1368" fmla="*/ 3691014 h 7031915"/>
              <a:gd name="connsiteX37-1369" fmla="*/ 11962 w 8033654"/>
              <a:gd name="connsiteY37-1370" fmla="*/ 3634608 h 7031915"/>
              <a:gd name="connsiteX38-1371" fmla="*/ 0 w 8033654"/>
              <a:gd name="connsiteY38-1372" fmla="*/ 3515957 h 7031915"/>
              <a:gd name="connsiteX39-1373" fmla="*/ 11962 w 8033654"/>
              <a:gd name="connsiteY39-1374" fmla="*/ 3397306 h 7031915"/>
              <a:gd name="connsiteX40-1375" fmla="*/ 29470 w 8033654"/>
              <a:gd name="connsiteY40-1376" fmla="*/ 3340901 h 7031915"/>
              <a:gd name="connsiteX41-1377" fmla="*/ 115722 w 8033654"/>
              <a:gd name="connsiteY41-1378" fmla="*/ 3168396 h 7031915"/>
              <a:gd name="connsiteX42-1379" fmla="*/ 115723 w 8033654"/>
              <a:gd name="connsiteY42-1380" fmla="*/ 3168396 h 7031915"/>
              <a:gd name="connsiteX43-1381" fmla="*/ 1508796 w 8033654"/>
              <a:gd name="connsiteY43-1382" fmla="*/ 382255 h 7031915"/>
              <a:gd name="connsiteX44-1383" fmla="*/ 1570174 w 8033654"/>
              <a:gd name="connsiteY44-1384" fmla="*/ 259499 h 7031915"/>
              <a:gd name="connsiteX45-1385" fmla="*/ 1642008 w 8033654"/>
              <a:gd name="connsiteY45-1386" fmla="*/ 172435 h 7031915"/>
              <a:gd name="connsiteX46-1387" fmla="*/ 1939656 w 8033654"/>
              <a:gd name="connsiteY46-1388" fmla="*/ 11959 h 7031915"/>
              <a:gd name="connsiteX47-1389" fmla="*/ 2058287 w 8033654"/>
              <a:gd name="connsiteY47-1390" fmla="*/ 0 h 7031915"/>
              <a:gd name="connsiteX0-1391" fmla="*/ 2058287 w 8033654"/>
              <a:gd name="connsiteY0-1392" fmla="*/ 0 h 7031915"/>
              <a:gd name="connsiteX1-1393" fmla="*/ 2058326 w 8033654"/>
              <a:gd name="connsiteY1-1394" fmla="*/ 0 h 7031915"/>
              <a:gd name="connsiteX2-1395" fmla="*/ 5971699 w 8033654"/>
              <a:gd name="connsiteY2-1396" fmla="*/ 0 h 7031915"/>
              <a:gd name="connsiteX3-1397" fmla="*/ 5971700 w 8033654"/>
              <a:gd name="connsiteY3-1398" fmla="*/ 0 h 7031915"/>
              <a:gd name="connsiteX4-1399" fmla="*/ 5971740 w 8033654"/>
              <a:gd name="connsiteY4-1400" fmla="*/ 0 h 7031915"/>
              <a:gd name="connsiteX5-1401" fmla="*/ 6090371 w 8033654"/>
              <a:gd name="connsiteY5-1402" fmla="*/ 11959 h 7031915"/>
              <a:gd name="connsiteX6-1403" fmla="*/ 6357004 w 8033654"/>
              <a:gd name="connsiteY6-1404" fmla="*/ 143562 h 7031915"/>
              <a:gd name="connsiteX7-1405" fmla="*/ 6421756 w 8033654"/>
              <a:gd name="connsiteY7-1406" fmla="*/ 209878 h 7031915"/>
              <a:gd name="connsiteX8-1407" fmla="*/ 6426018 w 8033654"/>
              <a:gd name="connsiteY8-1408" fmla="*/ 214243 h 7031915"/>
              <a:gd name="connsiteX9-1409" fmla="*/ 6463356 w 8033654"/>
              <a:gd name="connsiteY9-1410" fmla="*/ 268125 h 7031915"/>
              <a:gd name="connsiteX10-1411" fmla="*/ 7949332 w 8033654"/>
              <a:gd name="connsiteY10-1412" fmla="*/ 3216682 h 7031915"/>
              <a:gd name="connsiteX11-1413" fmla="*/ 7992299 w 8033654"/>
              <a:gd name="connsiteY11-1414" fmla="*/ 3302616 h 7031915"/>
              <a:gd name="connsiteX12-1415" fmla="*/ 8021693 w 8033654"/>
              <a:gd name="connsiteY12-1416" fmla="*/ 3397306 h 7031915"/>
              <a:gd name="connsiteX13-1417" fmla="*/ 8033654 w 8033654"/>
              <a:gd name="connsiteY13-1418" fmla="*/ 3515957 h 7031915"/>
              <a:gd name="connsiteX14-1419" fmla="*/ 8021693 w 8033654"/>
              <a:gd name="connsiteY14-1420" fmla="*/ 3634608 h 7031915"/>
              <a:gd name="connsiteX15-1421" fmla="*/ 7992299 w 8033654"/>
              <a:gd name="connsiteY15-1422" fmla="*/ 3729298 h 7031915"/>
              <a:gd name="connsiteX16-1423" fmla="*/ 7949332 w 8033654"/>
              <a:gd name="connsiteY16-1424" fmla="*/ 3815232 h 7031915"/>
              <a:gd name="connsiteX17-1425" fmla="*/ 6535055 w 8033654"/>
              <a:gd name="connsiteY17-1426" fmla="*/ 6638796 h 7031915"/>
              <a:gd name="connsiteX18-1427" fmla="*/ 6524461 w 8033654"/>
              <a:gd name="connsiteY18-1428" fmla="*/ 6646190 h 7031915"/>
              <a:gd name="connsiteX19-1429" fmla="*/ 6482456 w 8033654"/>
              <a:gd name="connsiteY19-1430" fmla="*/ 6736229 h 7031915"/>
              <a:gd name="connsiteX20-1431" fmla="*/ 6090371 w 8033654"/>
              <a:gd name="connsiteY20-1432" fmla="*/ 7019956 h 7031915"/>
              <a:gd name="connsiteX21-1433" fmla="*/ 5971740 w 8033654"/>
              <a:gd name="connsiteY21-1434" fmla="*/ 7031915 h 7031915"/>
              <a:gd name="connsiteX22-1435" fmla="*/ 5971700 w 8033654"/>
              <a:gd name="connsiteY22-1436" fmla="*/ 7031915 h 7031915"/>
              <a:gd name="connsiteX23-1437" fmla="*/ 2058326 w 8033654"/>
              <a:gd name="connsiteY23-1438" fmla="*/ 7031915 h 7031915"/>
              <a:gd name="connsiteX24-1439" fmla="*/ 2176958 w 8033654"/>
              <a:gd name="connsiteY24-1440" fmla="*/ 7019956 h 7031915"/>
              <a:gd name="connsiteX25-1441" fmla="*/ 2176957 w 8033654"/>
              <a:gd name="connsiteY25-1442" fmla="*/ 7019956 h 7031915"/>
              <a:gd name="connsiteX26-1443" fmla="*/ 2058326 w 8033654"/>
              <a:gd name="connsiteY26-1444" fmla="*/ 7031915 h 7031915"/>
              <a:gd name="connsiteX27-1445" fmla="*/ 2058286 w 8033654"/>
              <a:gd name="connsiteY27-1446" fmla="*/ 7031915 h 7031915"/>
              <a:gd name="connsiteX28-1447" fmla="*/ 1939655 w 8033654"/>
              <a:gd name="connsiteY28-1448" fmla="*/ 7019956 h 7031915"/>
              <a:gd name="connsiteX29-1449" fmla="*/ 1642007 w 8033654"/>
              <a:gd name="connsiteY29-1450" fmla="*/ 6859480 h 7031915"/>
              <a:gd name="connsiteX30-1451" fmla="*/ 1570173 w 8033654"/>
              <a:gd name="connsiteY30-1452" fmla="*/ 6772417 h 7031915"/>
              <a:gd name="connsiteX31-1453" fmla="*/ 1508795 w 8033654"/>
              <a:gd name="connsiteY31-1454" fmla="*/ 6649661 h 7031915"/>
              <a:gd name="connsiteX32-1455" fmla="*/ 1508794 w 8033654"/>
              <a:gd name="connsiteY32-1456" fmla="*/ 6649657 h 7031915"/>
              <a:gd name="connsiteX33-1457" fmla="*/ 115723 w 8033654"/>
              <a:gd name="connsiteY33-1458" fmla="*/ 3863519 h 7031915"/>
              <a:gd name="connsiteX34-1459" fmla="*/ 115722 w 8033654"/>
              <a:gd name="connsiteY34-1460" fmla="*/ 3863518 h 7031915"/>
              <a:gd name="connsiteX35-1461" fmla="*/ 29470 w 8033654"/>
              <a:gd name="connsiteY35-1462" fmla="*/ 3691014 h 7031915"/>
              <a:gd name="connsiteX36-1463" fmla="*/ 11962 w 8033654"/>
              <a:gd name="connsiteY36-1464" fmla="*/ 3634608 h 7031915"/>
              <a:gd name="connsiteX37-1465" fmla="*/ 0 w 8033654"/>
              <a:gd name="connsiteY37-1466" fmla="*/ 3515957 h 7031915"/>
              <a:gd name="connsiteX38-1467" fmla="*/ 11962 w 8033654"/>
              <a:gd name="connsiteY38-1468" fmla="*/ 3397306 h 7031915"/>
              <a:gd name="connsiteX39-1469" fmla="*/ 29470 w 8033654"/>
              <a:gd name="connsiteY39-1470" fmla="*/ 3340901 h 7031915"/>
              <a:gd name="connsiteX40-1471" fmla="*/ 115722 w 8033654"/>
              <a:gd name="connsiteY40-1472" fmla="*/ 3168396 h 7031915"/>
              <a:gd name="connsiteX41-1473" fmla="*/ 115723 w 8033654"/>
              <a:gd name="connsiteY41-1474" fmla="*/ 3168396 h 7031915"/>
              <a:gd name="connsiteX42-1475" fmla="*/ 1508796 w 8033654"/>
              <a:gd name="connsiteY42-1476" fmla="*/ 382255 h 7031915"/>
              <a:gd name="connsiteX43-1477" fmla="*/ 1570174 w 8033654"/>
              <a:gd name="connsiteY43-1478" fmla="*/ 259499 h 7031915"/>
              <a:gd name="connsiteX44-1479" fmla="*/ 1642008 w 8033654"/>
              <a:gd name="connsiteY44-1480" fmla="*/ 172435 h 7031915"/>
              <a:gd name="connsiteX45-1481" fmla="*/ 1939656 w 8033654"/>
              <a:gd name="connsiteY45-1482" fmla="*/ 11959 h 7031915"/>
              <a:gd name="connsiteX46-1483" fmla="*/ 2058287 w 8033654"/>
              <a:gd name="connsiteY46-1484" fmla="*/ 0 h 7031915"/>
              <a:gd name="connsiteX0-1485" fmla="*/ 2058287 w 8033654"/>
              <a:gd name="connsiteY0-1486" fmla="*/ 0 h 7031915"/>
              <a:gd name="connsiteX1-1487" fmla="*/ 2058326 w 8033654"/>
              <a:gd name="connsiteY1-1488" fmla="*/ 0 h 7031915"/>
              <a:gd name="connsiteX2-1489" fmla="*/ 5971699 w 8033654"/>
              <a:gd name="connsiteY2-1490" fmla="*/ 0 h 7031915"/>
              <a:gd name="connsiteX3-1491" fmla="*/ 5971700 w 8033654"/>
              <a:gd name="connsiteY3-1492" fmla="*/ 0 h 7031915"/>
              <a:gd name="connsiteX4-1493" fmla="*/ 5971740 w 8033654"/>
              <a:gd name="connsiteY4-1494" fmla="*/ 0 h 7031915"/>
              <a:gd name="connsiteX5-1495" fmla="*/ 6090371 w 8033654"/>
              <a:gd name="connsiteY5-1496" fmla="*/ 11959 h 7031915"/>
              <a:gd name="connsiteX6-1497" fmla="*/ 6357004 w 8033654"/>
              <a:gd name="connsiteY6-1498" fmla="*/ 143562 h 7031915"/>
              <a:gd name="connsiteX7-1499" fmla="*/ 6421756 w 8033654"/>
              <a:gd name="connsiteY7-1500" fmla="*/ 209878 h 7031915"/>
              <a:gd name="connsiteX8-1501" fmla="*/ 6426018 w 8033654"/>
              <a:gd name="connsiteY8-1502" fmla="*/ 214243 h 7031915"/>
              <a:gd name="connsiteX9-1503" fmla="*/ 6463356 w 8033654"/>
              <a:gd name="connsiteY9-1504" fmla="*/ 268125 h 7031915"/>
              <a:gd name="connsiteX10-1505" fmla="*/ 7949332 w 8033654"/>
              <a:gd name="connsiteY10-1506" fmla="*/ 3216682 h 7031915"/>
              <a:gd name="connsiteX11-1507" fmla="*/ 7992299 w 8033654"/>
              <a:gd name="connsiteY11-1508" fmla="*/ 3302616 h 7031915"/>
              <a:gd name="connsiteX12-1509" fmla="*/ 8021693 w 8033654"/>
              <a:gd name="connsiteY12-1510" fmla="*/ 3397306 h 7031915"/>
              <a:gd name="connsiteX13-1511" fmla="*/ 8033654 w 8033654"/>
              <a:gd name="connsiteY13-1512" fmla="*/ 3515957 h 7031915"/>
              <a:gd name="connsiteX14-1513" fmla="*/ 8021693 w 8033654"/>
              <a:gd name="connsiteY14-1514" fmla="*/ 3634608 h 7031915"/>
              <a:gd name="connsiteX15-1515" fmla="*/ 7992299 w 8033654"/>
              <a:gd name="connsiteY15-1516" fmla="*/ 3729298 h 7031915"/>
              <a:gd name="connsiteX16-1517" fmla="*/ 7949332 w 8033654"/>
              <a:gd name="connsiteY16-1518" fmla="*/ 3815232 h 7031915"/>
              <a:gd name="connsiteX17-1519" fmla="*/ 6535055 w 8033654"/>
              <a:gd name="connsiteY17-1520" fmla="*/ 6638796 h 7031915"/>
              <a:gd name="connsiteX18-1521" fmla="*/ 6524461 w 8033654"/>
              <a:gd name="connsiteY18-1522" fmla="*/ 6646190 h 7031915"/>
              <a:gd name="connsiteX19-1523" fmla="*/ 6482456 w 8033654"/>
              <a:gd name="connsiteY19-1524" fmla="*/ 6736229 h 7031915"/>
              <a:gd name="connsiteX20-1525" fmla="*/ 6090371 w 8033654"/>
              <a:gd name="connsiteY20-1526" fmla="*/ 7019956 h 7031915"/>
              <a:gd name="connsiteX21-1527" fmla="*/ 5971740 w 8033654"/>
              <a:gd name="connsiteY21-1528" fmla="*/ 7031915 h 7031915"/>
              <a:gd name="connsiteX22-1529" fmla="*/ 5971700 w 8033654"/>
              <a:gd name="connsiteY22-1530" fmla="*/ 7031915 h 7031915"/>
              <a:gd name="connsiteX23-1531" fmla="*/ 2058326 w 8033654"/>
              <a:gd name="connsiteY23-1532" fmla="*/ 7031915 h 7031915"/>
              <a:gd name="connsiteX24-1533" fmla="*/ 2176958 w 8033654"/>
              <a:gd name="connsiteY24-1534" fmla="*/ 7019956 h 7031915"/>
              <a:gd name="connsiteX25-1535" fmla="*/ 2058326 w 8033654"/>
              <a:gd name="connsiteY25-1536" fmla="*/ 7031915 h 7031915"/>
              <a:gd name="connsiteX26-1537" fmla="*/ 2058286 w 8033654"/>
              <a:gd name="connsiteY26-1538" fmla="*/ 7031915 h 7031915"/>
              <a:gd name="connsiteX27-1539" fmla="*/ 1939655 w 8033654"/>
              <a:gd name="connsiteY27-1540" fmla="*/ 7019956 h 7031915"/>
              <a:gd name="connsiteX28-1541" fmla="*/ 1642007 w 8033654"/>
              <a:gd name="connsiteY28-1542" fmla="*/ 6859480 h 7031915"/>
              <a:gd name="connsiteX29-1543" fmla="*/ 1570173 w 8033654"/>
              <a:gd name="connsiteY29-1544" fmla="*/ 6772417 h 7031915"/>
              <a:gd name="connsiteX30-1545" fmla="*/ 1508795 w 8033654"/>
              <a:gd name="connsiteY30-1546" fmla="*/ 6649661 h 7031915"/>
              <a:gd name="connsiteX31-1547" fmla="*/ 1508794 w 8033654"/>
              <a:gd name="connsiteY31-1548" fmla="*/ 6649657 h 7031915"/>
              <a:gd name="connsiteX32-1549" fmla="*/ 115723 w 8033654"/>
              <a:gd name="connsiteY32-1550" fmla="*/ 3863519 h 7031915"/>
              <a:gd name="connsiteX33-1551" fmla="*/ 115722 w 8033654"/>
              <a:gd name="connsiteY33-1552" fmla="*/ 3863518 h 7031915"/>
              <a:gd name="connsiteX34-1553" fmla="*/ 29470 w 8033654"/>
              <a:gd name="connsiteY34-1554" fmla="*/ 3691014 h 7031915"/>
              <a:gd name="connsiteX35-1555" fmla="*/ 11962 w 8033654"/>
              <a:gd name="connsiteY35-1556" fmla="*/ 3634608 h 7031915"/>
              <a:gd name="connsiteX36-1557" fmla="*/ 0 w 8033654"/>
              <a:gd name="connsiteY36-1558" fmla="*/ 3515957 h 7031915"/>
              <a:gd name="connsiteX37-1559" fmla="*/ 11962 w 8033654"/>
              <a:gd name="connsiteY37-1560" fmla="*/ 3397306 h 7031915"/>
              <a:gd name="connsiteX38-1561" fmla="*/ 29470 w 8033654"/>
              <a:gd name="connsiteY38-1562" fmla="*/ 3340901 h 7031915"/>
              <a:gd name="connsiteX39-1563" fmla="*/ 115722 w 8033654"/>
              <a:gd name="connsiteY39-1564" fmla="*/ 3168396 h 7031915"/>
              <a:gd name="connsiteX40-1565" fmla="*/ 115723 w 8033654"/>
              <a:gd name="connsiteY40-1566" fmla="*/ 3168396 h 7031915"/>
              <a:gd name="connsiteX41-1567" fmla="*/ 1508796 w 8033654"/>
              <a:gd name="connsiteY41-1568" fmla="*/ 382255 h 7031915"/>
              <a:gd name="connsiteX42-1569" fmla="*/ 1570174 w 8033654"/>
              <a:gd name="connsiteY42-1570" fmla="*/ 259499 h 7031915"/>
              <a:gd name="connsiteX43-1571" fmla="*/ 1642008 w 8033654"/>
              <a:gd name="connsiteY43-1572" fmla="*/ 172435 h 7031915"/>
              <a:gd name="connsiteX44-1573" fmla="*/ 1939656 w 8033654"/>
              <a:gd name="connsiteY44-1574" fmla="*/ 11959 h 7031915"/>
              <a:gd name="connsiteX45-1575" fmla="*/ 2058287 w 8033654"/>
              <a:gd name="connsiteY45-1576" fmla="*/ 0 h 7031915"/>
              <a:gd name="connsiteX0-1577" fmla="*/ 2058287 w 8033654"/>
              <a:gd name="connsiteY0-1578" fmla="*/ 0 h 7031915"/>
              <a:gd name="connsiteX1-1579" fmla="*/ 2058326 w 8033654"/>
              <a:gd name="connsiteY1-1580" fmla="*/ 0 h 7031915"/>
              <a:gd name="connsiteX2-1581" fmla="*/ 5971699 w 8033654"/>
              <a:gd name="connsiteY2-1582" fmla="*/ 0 h 7031915"/>
              <a:gd name="connsiteX3-1583" fmla="*/ 5971700 w 8033654"/>
              <a:gd name="connsiteY3-1584" fmla="*/ 0 h 7031915"/>
              <a:gd name="connsiteX4-1585" fmla="*/ 5971740 w 8033654"/>
              <a:gd name="connsiteY4-1586" fmla="*/ 0 h 7031915"/>
              <a:gd name="connsiteX5-1587" fmla="*/ 6090371 w 8033654"/>
              <a:gd name="connsiteY5-1588" fmla="*/ 11959 h 7031915"/>
              <a:gd name="connsiteX6-1589" fmla="*/ 6357004 w 8033654"/>
              <a:gd name="connsiteY6-1590" fmla="*/ 143562 h 7031915"/>
              <a:gd name="connsiteX7-1591" fmla="*/ 6421756 w 8033654"/>
              <a:gd name="connsiteY7-1592" fmla="*/ 209878 h 7031915"/>
              <a:gd name="connsiteX8-1593" fmla="*/ 6426018 w 8033654"/>
              <a:gd name="connsiteY8-1594" fmla="*/ 214243 h 7031915"/>
              <a:gd name="connsiteX9-1595" fmla="*/ 6463356 w 8033654"/>
              <a:gd name="connsiteY9-1596" fmla="*/ 268125 h 7031915"/>
              <a:gd name="connsiteX10-1597" fmla="*/ 7949332 w 8033654"/>
              <a:gd name="connsiteY10-1598" fmla="*/ 3216682 h 7031915"/>
              <a:gd name="connsiteX11-1599" fmla="*/ 7992299 w 8033654"/>
              <a:gd name="connsiteY11-1600" fmla="*/ 3302616 h 7031915"/>
              <a:gd name="connsiteX12-1601" fmla="*/ 8021693 w 8033654"/>
              <a:gd name="connsiteY12-1602" fmla="*/ 3397306 h 7031915"/>
              <a:gd name="connsiteX13-1603" fmla="*/ 8033654 w 8033654"/>
              <a:gd name="connsiteY13-1604" fmla="*/ 3515957 h 7031915"/>
              <a:gd name="connsiteX14-1605" fmla="*/ 8021693 w 8033654"/>
              <a:gd name="connsiteY14-1606" fmla="*/ 3634608 h 7031915"/>
              <a:gd name="connsiteX15-1607" fmla="*/ 7992299 w 8033654"/>
              <a:gd name="connsiteY15-1608" fmla="*/ 3729298 h 7031915"/>
              <a:gd name="connsiteX16-1609" fmla="*/ 7949332 w 8033654"/>
              <a:gd name="connsiteY16-1610" fmla="*/ 3815232 h 7031915"/>
              <a:gd name="connsiteX17-1611" fmla="*/ 6535055 w 8033654"/>
              <a:gd name="connsiteY17-1612" fmla="*/ 6638796 h 7031915"/>
              <a:gd name="connsiteX18-1613" fmla="*/ 6524461 w 8033654"/>
              <a:gd name="connsiteY18-1614" fmla="*/ 6646190 h 7031915"/>
              <a:gd name="connsiteX19-1615" fmla="*/ 6482456 w 8033654"/>
              <a:gd name="connsiteY19-1616" fmla="*/ 6736229 h 7031915"/>
              <a:gd name="connsiteX20-1617" fmla="*/ 6090371 w 8033654"/>
              <a:gd name="connsiteY20-1618" fmla="*/ 7019956 h 7031915"/>
              <a:gd name="connsiteX21-1619" fmla="*/ 5971740 w 8033654"/>
              <a:gd name="connsiteY21-1620" fmla="*/ 7031915 h 7031915"/>
              <a:gd name="connsiteX22-1621" fmla="*/ 5971700 w 8033654"/>
              <a:gd name="connsiteY22-1622" fmla="*/ 7031915 h 7031915"/>
              <a:gd name="connsiteX23-1623" fmla="*/ 2058326 w 8033654"/>
              <a:gd name="connsiteY23-1624" fmla="*/ 7031915 h 7031915"/>
              <a:gd name="connsiteX24-1625" fmla="*/ 2058326 w 8033654"/>
              <a:gd name="connsiteY24-1626" fmla="*/ 7031915 h 7031915"/>
              <a:gd name="connsiteX25-1627" fmla="*/ 2058286 w 8033654"/>
              <a:gd name="connsiteY25-1628" fmla="*/ 7031915 h 7031915"/>
              <a:gd name="connsiteX26-1629" fmla="*/ 1939655 w 8033654"/>
              <a:gd name="connsiteY26-1630" fmla="*/ 7019956 h 7031915"/>
              <a:gd name="connsiteX27-1631" fmla="*/ 1642007 w 8033654"/>
              <a:gd name="connsiteY27-1632" fmla="*/ 6859480 h 7031915"/>
              <a:gd name="connsiteX28-1633" fmla="*/ 1570173 w 8033654"/>
              <a:gd name="connsiteY28-1634" fmla="*/ 6772417 h 7031915"/>
              <a:gd name="connsiteX29-1635" fmla="*/ 1508795 w 8033654"/>
              <a:gd name="connsiteY29-1636" fmla="*/ 6649661 h 7031915"/>
              <a:gd name="connsiteX30-1637" fmla="*/ 1508794 w 8033654"/>
              <a:gd name="connsiteY30-1638" fmla="*/ 6649657 h 7031915"/>
              <a:gd name="connsiteX31-1639" fmla="*/ 115723 w 8033654"/>
              <a:gd name="connsiteY31-1640" fmla="*/ 3863519 h 7031915"/>
              <a:gd name="connsiteX32-1641" fmla="*/ 115722 w 8033654"/>
              <a:gd name="connsiteY32-1642" fmla="*/ 3863518 h 7031915"/>
              <a:gd name="connsiteX33-1643" fmla="*/ 29470 w 8033654"/>
              <a:gd name="connsiteY33-1644" fmla="*/ 3691014 h 7031915"/>
              <a:gd name="connsiteX34-1645" fmla="*/ 11962 w 8033654"/>
              <a:gd name="connsiteY34-1646" fmla="*/ 3634608 h 7031915"/>
              <a:gd name="connsiteX35-1647" fmla="*/ 0 w 8033654"/>
              <a:gd name="connsiteY35-1648" fmla="*/ 3515957 h 7031915"/>
              <a:gd name="connsiteX36-1649" fmla="*/ 11962 w 8033654"/>
              <a:gd name="connsiteY36-1650" fmla="*/ 3397306 h 7031915"/>
              <a:gd name="connsiteX37-1651" fmla="*/ 29470 w 8033654"/>
              <a:gd name="connsiteY37-1652" fmla="*/ 3340901 h 7031915"/>
              <a:gd name="connsiteX38-1653" fmla="*/ 115722 w 8033654"/>
              <a:gd name="connsiteY38-1654" fmla="*/ 3168396 h 7031915"/>
              <a:gd name="connsiteX39-1655" fmla="*/ 115723 w 8033654"/>
              <a:gd name="connsiteY39-1656" fmla="*/ 3168396 h 7031915"/>
              <a:gd name="connsiteX40-1657" fmla="*/ 1508796 w 8033654"/>
              <a:gd name="connsiteY40-1658" fmla="*/ 382255 h 7031915"/>
              <a:gd name="connsiteX41-1659" fmla="*/ 1570174 w 8033654"/>
              <a:gd name="connsiteY41-1660" fmla="*/ 259499 h 7031915"/>
              <a:gd name="connsiteX42-1661" fmla="*/ 1642008 w 8033654"/>
              <a:gd name="connsiteY42-1662" fmla="*/ 172435 h 7031915"/>
              <a:gd name="connsiteX43-1663" fmla="*/ 1939656 w 8033654"/>
              <a:gd name="connsiteY43-1664" fmla="*/ 11959 h 7031915"/>
              <a:gd name="connsiteX44-1665" fmla="*/ 2058287 w 8033654"/>
              <a:gd name="connsiteY44-1666" fmla="*/ 0 h 7031915"/>
              <a:gd name="connsiteX0-1667" fmla="*/ 2058287 w 8033654"/>
              <a:gd name="connsiteY0-1668" fmla="*/ 0 h 7031915"/>
              <a:gd name="connsiteX1-1669" fmla="*/ 2058326 w 8033654"/>
              <a:gd name="connsiteY1-1670" fmla="*/ 0 h 7031915"/>
              <a:gd name="connsiteX2-1671" fmla="*/ 5971699 w 8033654"/>
              <a:gd name="connsiteY2-1672" fmla="*/ 0 h 7031915"/>
              <a:gd name="connsiteX3-1673" fmla="*/ 5971700 w 8033654"/>
              <a:gd name="connsiteY3-1674" fmla="*/ 0 h 7031915"/>
              <a:gd name="connsiteX4-1675" fmla="*/ 5971740 w 8033654"/>
              <a:gd name="connsiteY4-1676" fmla="*/ 0 h 7031915"/>
              <a:gd name="connsiteX5-1677" fmla="*/ 6090371 w 8033654"/>
              <a:gd name="connsiteY5-1678" fmla="*/ 11959 h 7031915"/>
              <a:gd name="connsiteX6-1679" fmla="*/ 6357004 w 8033654"/>
              <a:gd name="connsiteY6-1680" fmla="*/ 143562 h 7031915"/>
              <a:gd name="connsiteX7-1681" fmla="*/ 6421756 w 8033654"/>
              <a:gd name="connsiteY7-1682" fmla="*/ 209878 h 7031915"/>
              <a:gd name="connsiteX8-1683" fmla="*/ 6426018 w 8033654"/>
              <a:gd name="connsiteY8-1684" fmla="*/ 214243 h 7031915"/>
              <a:gd name="connsiteX9-1685" fmla="*/ 6463356 w 8033654"/>
              <a:gd name="connsiteY9-1686" fmla="*/ 268125 h 7031915"/>
              <a:gd name="connsiteX10-1687" fmla="*/ 7949332 w 8033654"/>
              <a:gd name="connsiteY10-1688" fmla="*/ 3216682 h 7031915"/>
              <a:gd name="connsiteX11-1689" fmla="*/ 7992299 w 8033654"/>
              <a:gd name="connsiteY11-1690" fmla="*/ 3302616 h 7031915"/>
              <a:gd name="connsiteX12-1691" fmla="*/ 8021693 w 8033654"/>
              <a:gd name="connsiteY12-1692" fmla="*/ 3397306 h 7031915"/>
              <a:gd name="connsiteX13-1693" fmla="*/ 8033654 w 8033654"/>
              <a:gd name="connsiteY13-1694" fmla="*/ 3515957 h 7031915"/>
              <a:gd name="connsiteX14-1695" fmla="*/ 8021693 w 8033654"/>
              <a:gd name="connsiteY14-1696" fmla="*/ 3634608 h 7031915"/>
              <a:gd name="connsiteX15-1697" fmla="*/ 7992299 w 8033654"/>
              <a:gd name="connsiteY15-1698" fmla="*/ 3729298 h 7031915"/>
              <a:gd name="connsiteX16-1699" fmla="*/ 7949332 w 8033654"/>
              <a:gd name="connsiteY16-1700" fmla="*/ 3815232 h 7031915"/>
              <a:gd name="connsiteX17-1701" fmla="*/ 6535055 w 8033654"/>
              <a:gd name="connsiteY17-1702" fmla="*/ 6638796 h 7031915"/>
              <a:gd name="connsiteX18-1703" fmla="*/ 6482456 w 8033654"/>
              <a:gd name="connsiteY18-1704" fmla="*/ 6736229 h 7031915"/>
              <a:gd name="connsiteX19-1705" fmla="*/ 6090371 w 8033654"/>
              <a:gd name="connsiteY19-1706" fmla="*/ 7019956 h 7031915"/>
              <a:gd name="connsiteX20-1707" fmla="*/ 5971740 w 8033654"/>
              <a:gd name="connsiteY20-1708" fmla="*/ 7031915 h 7031915"/>
              <a:gd name="connsiteX21-1709" fmla="*/ 5971700 w 8033654"/>
              <a:gd name="connsiteY21-1710" fmla="*/ 7031915 h 7031915"/>
              <a:gd name="connsiteX22-1711" fmla="*/ 2058326 w 8033654"/>
              <a:gd name="connsiteY22-1712" fmla="*/ 7031915 h 7031915"/>
              <a:gd name="connsiteX23-1713" fmla="*/ 2058326 w 8033654"/>
              <a:gd name="connsiteY23-1714" fmla="*/ 7031915 h 7031915"/>
              <a:gd name="connsiteX24-1715" fmla="*/ 2058286 w 8033654"/>
              <a:gd name="connsiteY24-1716" fmla="*/ 7031915 h 7031915"/>
              <a:gd name="connsiteX25-1717" fmla="*/ 1939655 w 8033654"/>
              <a:gd name="connsiteY25-1718" fmla="*/ 7019956 h 7031915"/>
              <a:gd name="connsiteX26-1719" fmla="*/ 1642007 w 8033654"/>
              <a:gd name="connsiteY26-1720" fmla="*/ 6859480 h 7031915"/>
              <a:gd name="connsiteX27-1721" fmla="*/ 1570173 w 8033654"/>
              <a:gd name="connsiteY27-1722" fmla="*/ 6772417 h 7031915"/>
              <a:gd name="connsiteX28-1723" fmla="*/ 1508795 w 8033654"/>
              <a:gd name="connsiteY28-1724" fmla="*/ 6649661 h 7031915"/>
              <a:gd name="connsiteX29-1725" fmla="*/ 1508794 w 8033654"/>
              <a:gd name="connsiteY29-1726" fmla="*/ 6649657 h 7031915"/>
              <a:gd name="connsiteX30-1727" fmla="*/ 115723 w 8033654"/>
              <a:gd name="connsiteY30-1728" fmla="*/ 3863519 h 7031915"/>
              <a:gd name="connsiteX31-1729" fmla="*/ 115722 w 8033654"/>
              <a:gd name="connsiteY31-1730" fmla="*/ 3863518 h 7031915"/>
              <a:gd name="connsiteX32-1731" fmla="*/ 29470 w 8033654"/>
              <a:gd name="connsiteY32-1732" fmla="*/ 3691014 h 7031915"/>
              <a:gd name="connsiteX33-1733" fmla="*/ 11962 w 8033654"/>
              <a:gd name="connsiteY33-1734" fmla="*/ 3634608 h 7031915"/>
              <a:gd name="connsiteX34-1735" fmla="*/ 0 w 8033654"/>
              <a:gd name="connsiteY34-1736" fmla="*/ 3515957 h 7031915"/>
              <a:gd name="connsiteX35-1737" fmla="*/ 11962 w 8033654"/>
              <a:gd name="connsiteY35-1738" fmla="*/ 3397306 h 7031915"/>
              <a:gd name="connsiteX36-1739" fmla="*/ 29470 w 8033654"/>
              <a:gd name="connsiteY36-1740" fmla="*/ 3340901 h 7031915"/>
              <a:gd name="connsiteX37-1741" fmla="*/ 115722 w 8033654"/>
              <a:gd name="connsiteY37-1742" fmla="*/ 3168396 h 7031915"/>
              <a:gd name="connsiteX38-1743" fmla="*/ 115723 w 8033654"/>
              <a:gd name="connsiteY38-1744" fmla="*/ 3168396 h 7031915"/>
              <a:gd name="connsiteX39-1745" fmla="*/ 1508796 w 8033654"/>
              <a:gd name="connsiteY39-1746" fmla="*/ 382255 h 7031915"/>
              <a:gd name="connsiteX40-1747" fmla="*/ 1570174 w 8033654"/>
              <a:gd name="connsiteY40-1748" fmla="*/ 259499 h 7031915"/>
              <a:gd name="connsiteX41-1749" fmla="*/ 1642008 w 8033654"/>
              <a:gd name="connsiteY41-1750" fmla="*/ 172435 h 7031915"/>
              <a:gd name="connsiteX42-1751" fmla="*/ 1939656 w 8033654"/>
              <a:gd name="connsiteY42-1752" fmla="*/ 11959 h 7031915"/>
              <a:gd name="connsiteX43-1753" fmla="*/ 2058287 w 8033654"/>
              <a:gd name="connsiteY43-1754" fmla="*/ 0 h 7031915"/>
              <a:gd name="connsiteX0-1755" fmla="*/ 2058287 w 8033654"/>
              <a:gd name="connsiteY0-1756" fmla="*/ 0 h 7031915"/>
              <a:gd name="connsiteX1-1757" fmla="*/ 2058326 w 8033654"/>
              <a:gd name="connsiteY1-1758" fmla="*/ 0 h 7031915"/>
              <a:gd name="connsiteX2-1759" fmla="*/ 5971699 w 8033654"/>
              <a:gd name="connsiteY2-1760" fmla="*/ 0 h 7031915"/>
              <a:gd name="connsiteX3-1761" fmla="*/ 5971700 w 8033654"/>
              <a:gd name="connsiteY3-1762" fmla="*/ 0 h 7031915"/>
              <a:gd name="connsiteX4-1763" fmla="*/ 5971740 w 8033654"/>
              <a:gd name="connsiteY4-1764" fmla="*/ 0 h 7031915"/>
              <a:gd name="connsiteX5-1765" fmla="*/ 6090371 w 8033654"/>
              <a:gd name="connsiteY5-1766" fmla="*/ 11959 h 7031915"/>
              <a:gd name="connsiteX6-1767" fmla="*/ 6357004 w 8033654"/>
              <a:gd name="connsiteY6-1768" fmla="*/ 143562 h 7031915"/>
              <a:gd name="connsiteX7-1769" fmla="*/ 6421756 w 8033654"/>
              <a:gd name="connsiteY7-1770" fmla="*/ 209878 h 7031915"/>
              <a:gd name="connsiteX8-1771" fmla="*/ 6426018 w 8033654"/>
              <a:gd name="connsiteY8-1772" fmla="*/ 214243 h 7031915"/>
              <a:gd name="connsiteX9-1773" fmla="*/ 6463356 w 8033654"/>
              <a:gd name="connsiteY9-1774" fmla="*/ 268125 h 7031915"/>
              <a:gd name="connsiteX10-1775" fmla="*/ 7949332 w 8033654"/>
              <a:gd name="connsiteY10-1776" fmla="*/ 3216682 h 7031915"/>
              <a:gd name="connsiteX11-1777" fmla="*/ 7992299 w 8033654"/>
              <a:gd name="connsiteY11-1778" fmla="*/ 3302616 h 7031915"/>
              <a:gd name="connsiteX12-1779" fmla="*/ 8021693 w 8033654"/>
              <a:gd name="connsiteY12-1780" fmla="*/ 3397306 h 7031915"/>
              <a:gd name="connsiteX13-1781" fmla="*/ 8033654 w 8033654"/>
              <a:gd name="connsiteY13-1782" fmla="*/ 3515957 h 7031915"/>
              <a:gd name="connsiteX14-1783" fmla="*/ 8021693 w 8033654"/>
              <a:gd name="connsiteY14-1784" fmla="*/ 3634608 h 7031915"/>
              <a:gd name="connsiteX15-1785" fmla="*/ 7992299 w 8033654"/>
              <a:gd name="connsiteY15-1786" fmla="*/ 3729298 h 7031915"/>
              <a:gd name="connsiteX16-1787" fmla="*/ 7949332 w 8033654"/>
              <a:gd name="connsiteY16-1788" fmla="*/ 3815232 h 7031915"/>
              <a:gd name="connsiteX17-1789" fmla="*/ 6482456 w 8033654"/>
              <a:gd name="connsiteY17-1790" fmla="*/ 6736229 h 7031915"/>
              <a:gd name="connsiteX18-1791" fmla="*/ 6090371 w 8033654"/>
              <a:gd name="connsiteY18-1792" fmla="*/ 7019956 h 7031915"/>
              <a:gd name="connsiteX19-1793" fmla="*/ 5971740 w 8033654"/>
              <a:gd name="connsiteY19-1794" fmla="*/ 7031915 h 7031915"/>
              <a:gd name="connsiteX20-1795" fmla="*/ 5971700 w 8033654"/>
              <a:gd name="connsiteY20-1796" fmla="*/ 7031915 h 7031915"/>
              <a:gd name="connsiteX21-1797" fmla="*/ 2058326 w 8033654"/>
              <a:gd name="connsiteY21-1798" fmla="*/ 7031915 h 7031915"/>
              <a:gd name="connsiteX22-1799" fmla="*/ 2058326 w 8033654"/>
              <a:gd name="connsiteY22-1800" fmla="*/ 7031915 h 7031915"/>
              <a:gd name="connsiteX23-1801" fmla="*/ 2058286 w 8033654"/>
              <a:gd name="connsiteY23-1802" fmla="*/ 7031915 h 7031915"/>
              <a:gd name="connsiteX24-1803" fmla="*/ 1939655 w 8033654"/>
              <a:gd name="connsiteY24-1804" fmla="*/ 7019956 h 7031915"/>
              <a:gd name="connsiteX25-1805" fmla="*/ 1642007 w 8033654"/>
              <a:gd name="connsiteY25-1806" fmla="*/ 6859480 h 7031915"/>
              <a:gd name="connsiteX26-1807" fmla="*/ 1570173 w 8033654"/>
              <a:gd name="connsiteY26-1808" fmla="*/ 6772417 h 7031915"/>
              <a:gd name="connsiteX27-1809" fmla="*/ 1508795 w 8033654"/>
              <a:gd name="connsiteY27-1810" fmla="*/ 6649661 h 7031915"/>
              <a:gd name="connsiteX28-1811" fmla="*/ 1508794 w 8033654"/>
              <a:gd name="connsiteY28-1812" fmla="*/ 6649657 h 7031915"/>
              <a:gd name="connsiteX29-1813" fmla="*/ 115723 w 8033654"/>
              <a:gd name="connsiteY29-1814" fmla="*/ 3863519 h 7031915"/>
              <a:gd name="connsiteX30-1815" fmla="*/ 115722 w 8033654"/>
              <a:gd name="connsiteY30-1816" fmla="*/ 3863518 h 7031915"/>
              <a:gd name="connsiteX31-1817" fmla="*/ 29470 w 8033654"/>
              <a:gd name="connsiteY31-1818" fmla="*/ 3691014 h 7031915"/>
              <a:gd name="connsiteX32-1819" fmla="*/ 11962 w 8033654"/>
              <a:gd name="connsiteY32-1820" fmla="*/ 3634608 h 7031915"/>
              <a:gd name="connsiteX33-1821" fmla="*/ 0 w 8033654"/>
              <a:gd name="connsiteY33-1822" fmla="*/ 3515957 h 7031915"/>
              <a:gd name="connsiteX34-1823" fmla="*/ 11962 w 8033654"/>
              <a:gd name="connsiteY34-1824" fmla="*/ 3397306 h 7031915"/>
              <a:gd name="connsiteX35-1825" fmla="*/ 29470 w 8033654"/>
              <a:gd name="connsiteY35-1826" fmla="*/ 3340901 h 7031915"/>
              <a:gd name="connsiteX36-1827" fmla="*/ 115722 w 8033654"/>
              <a:gd name="connsiteY36-1828" fmla="*/ 3168396 h 7031915"/>
              <a:gd name="connsiteX37-1829" fmla="*/ 115723 w 8033654"/>
              <a:gd name="connsiteY37-1830" fmla="*/ 3168396 h 7031915"/>
              <a:gd name="connsiteX38-1831" fmla="*/ 1508796 w 8033654"/>
              <a:gd name="connsiteY38-1832" fmla="*/ 382255 h 7031915"/>
              <a:gd name="connsiteX39-1833" fmla="*/ 1570174 w 8033654"/>
              <a:gd name="connsiteY39-1834" fmla="*/ 259499 h 7031915"/>
              <a:gd name="connsiteX40-1835" fmla="*/ 1642008 w 8033654"/>
              <a:gd name="connsiteY40-1836" fmla="*/ 172435 h 7031915"/>
              <a:gd name="connsiteX41-1837" fmla="*/ 1939656 w 8033654"/>
              <a:gd name="connsiteY41-1838" fmla="*/ 11959 h 7031915"/>
              <a:gd name="connsiteX42-1839" fmla="*/ 2058287 w 8033654"/>
              <a:gd name="connsiteY42-1840" fmla="*/ 0 h 7031915"/>
              <a:gd name="connsiteX0-1841" fmla="*/ 2058287 w 8033654"/>
              <a:gd name="connsiteY0-1842" fmla="*/ 0 h 7031915"/>
              <a:gd name="connsiteX1-1843" fmla="*/ 2058326 w 8033654"/>
              <a:gd name="connsiteY1-1844" fmla="*/ 0 h 7031915"/>
              <a:gd name="connsiteX2-1845" fmla="*/ 5971699 w 8033654"/>
              <a:gd name="connsiteY2-1846" fmla="*/ 0 h 7031915"/>
              <a:gd name="connsiteX3-1847" fmla="*/ 5971700 w 8033654"/>
              <a:gd name="connsiteY3-1848" fmla="*/ 0 h 7031915"/>
              <a:gd name="connsiteX4-1849" fmla="*/ 5971740 w 8033654"/>
              <a:gd name="connsiteY4-1850" fmla="*/ 0 h 7031915"/>
              <a:gd name="connsiteX5-1851" fmla="*/ 6090371 w 8033654"/>
              <a:gd name="connsiteY5-1852" fmla="*/ 11959 h 7031915"/>
              <a:gd name="connsiteX6-1853" fmla="*/ 6357004 w 8033654"/>
              <a:gd name="connsiteY6-1854" fmla="*/ 143562 h 7031915"/>
              <a:gd name="connsiteX7-1855" fmla="*/ 6421756 w 8033654"/>
              <a:gd name="connsiteY7-1856" fmla="*/ 209878 h 7031915"/>
              <a:gd name="connsiteX8-1857" fmla="*/ 6426018 w 8033654"/>
              <a:gd name="connsiteY8-1858" fmla="*/ 214243 h 7031915"/>
              <a:gd name="connsiteX9-1859" fmla="*/ 7949332 w 8033654"/>
              <a:gd name="connsiteY9-1860" fmla="*/ 3216682 h 7031915"/>
              <a:gd name="connsiteX10-1861" fmla="*/ 7992299 w 8033654"/>
              <a:gd name="connsiteY10-1862" fmla="*/ 3302616 h 7031915"/>
              <a:gd name="connsiteX11-1863" fmla="*/ 8021693 w 8033654"/>
              <a:gd name="connsiteY11-1864" fmla="*/ 3397306 h 7031915"/>
              <a:gd name="connsiteX12-1865" fmla="*/ 8033654 w 8033654"/>
              <a:gd name="connsiteY12-1866" fmla="*/ 3515957 h 7031915"/>
              <a:gd name="connsiteX13-1867" fmla="*/ 8021693 w 8033654"/>
              <a:gd name="connsiteY13-1868" fmla="*/ 3634608 h 7031915"/>
              <a:gd name="connsiteX14-1869" fmla="*/ 7992299 w 8033654"/>
              <a:gd name="connsiteY14-1870" fmla="*/ 3729298 h 7031915"/>
              <a:gd name="connsiteX15-1871" fmla="*/ 7949332 w 8033654"/>
              <a:gd name="connsiteY15-1872" fmla="*/ 3815232 h 7031915"/>
              <a:gd name="connsiteX16-1873" fmla="*/ 6482456 w 8033654"/>
              <a:gd name="connsiteY16-1874" fmla="*/ 6736229 h 7031915"/>
              <a:gd name="connsiteX17-1875" fmla="*/ 6090371 w 8033654"/>
              <a:gd name="connsiteY17-1876" fmla="*/ 7019956 h 7031915"/>
              <a:gd name="connsiteX18-1877" fmla="*/ 5971740 w 8033654"/>
              <a:gd name="connsiteY18-1878" fmla="*/ 7031915 h 7031915"/>
              <a:gd name="connsiteX19-1879" fmla="*/ 5971700 w 8033654"/>
              <a:gd name="connsiteY19-1880" fmla="*/ 7031915 h 7031915"/>
              <a:gd name="connsiteX20-1881" fmla="*/ 2058326 w 8033654"/>
              <a:gd name="connsiteY20-1882" fmla="*/ 7031915 h 7031915"/>
              <a:gd name="connsiteX21-1883" fmla="*/ 2058326 w 8033654"/>
              <a:gd name="connsiteY21-1884" fmla="*/ 7031915 h 7031915"/>
              <a:gd name="connsiteX22-1885" fmla="*/ 2058286 w 8033654"/>
              <a:gd name="connsiteY22-1886" fmla="*/ 7031915 h 7031915"/>
              <a:gd name="connsiteX23-1887" fmla="*/ 1939655 w 8033654"/>
              <a:gd name="connsiteY23-1888" fmla="*/ 7019956 h 7031915"/>
              <a:gd name="connsiteX24-1889" fmla="*/ 1642007 w 8033654"/>
              <a:gd name="connsiteY24-1890" fmla="*/ 6859480 h 7031915"/>
              <a:gd name="connsiteX25-1891" fmla="*/ 1570173 w 8033654"/>
              <a:gd name="connsiteY25-1892" fmla="*/ 6772417 h 7031915"/>
              <a:gd name="connsiteX26-1893" fmla="*/ 1508795 w 8033654"/>
              <a:gd name="connsiteY26-1894" fmla="*/ 6649661 h 7031915"/>
              <a:gd name="connsiteX27-1895" fmla="*/ 1508794 w 8033654"/>
              <a:gd name="connsiteY27-1896" fmla="*/ 6649657 h 7031915"/>
              <a:gd name="connsiteX28-1897" fmla="*/ 115723 w 8033654"/>
              <a:gd name="connsiteY28-1898" fmla="*/ 3863519 h 7031915"/>
              <a:gd name="connsiteX29-1899" fmla="*/ 115722 w 8033654"/>
              <a:gd name="connsiteY29-1900" fmla="*/ 3863518 h 7031915"/>
              <a:gd name="connsiteX30-1901" fmla="*/ 29470 w 8033654"/>
              <a:gd name="connsiteY30-1902" fmla="*/ 3691014 h 7031915"/>
              <a:gd name="connsiteX31-1903" fmla="*/ 11962 w 8033654"/>
              <a:gd name="connsiteY31-1904" fmla="*/ 3634608 h 7031915"/>
              <a:gd name="connsiteX32-1905" fmla="*/ 0 w 8033654"/>
              <a:gd name="connsiteY32-1906" fmla="*/ 3515957 h 7031915"/>
              <a:gd name="connsiteX33-1907" fmla="*/ 11962 w 8033654"/>
              <a:gd name="connsiteY33-1908" fmla="*/ 3397306 h 7031915"/>
              <a:gd name="connsiteX34-1909" fmla="*/ 29470 w 8033654"/>
              <a:gd name="connsiteY34-1910" fmla="*/ 3340901 h 7031915"/>
              <a:gd name="connsiteX35-1911" fmla="*/ 115722 w 8033654"/>
              <a:gd name="connsiteY35-1912" fmla="*/ 3168396 h 7031915"/>
              <a:gd name="connsiteX36-1913" fmla="*/ 115723 w 8033654"/>
              <a:gd name="connsiteY36-1914" fmla="*/ 3168396 h 7031915"/>
              <a:gd name="connsiteX37-1915" fmla="*/ 1508796 w 8033654"/>
              <a:gd name="connsiteY37-1916" fmla="*/ 382255 h 7031915"/>
              <a:gd name="connsiteX38-1917" fmla="*/ 1570174 w 8033654"/>
              <a:gd name="connsiteY38-1918" fmla="*/ 259499 h 7031915"/>
              <a:gd name="connsiteX39-1919" fmla="*/ 1642008 w 8033654"/>
              <a:gd name="connsiteY39-1920" fmla="*/ 172435 h 7031915"/>
              <a:gd name="connsiteX40-1921" fmla="*/ 1939656 w 8033654"/>
              <a:gd name="connsiteY40-1922" fmla="*/ 11959 h 7031915"/>
              <a:gd name="connsiteX41-1923" fmla="*/ 2058287 w 8033654"/>
              <a:gd name="connsiteY41-1924" fmla="*/ 0 h 70319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Lst>
            <a:rect l="l" t="t" r="r" b="b"/>
            <a:pathLst>
              <a:path w="8033654" h="7031915">
                <a:moveTo>
                  <a:pt x="2058287" y="0"/>
                </a:moveTo>
                <a:lnTo>
                  <a:pt x="2058326" y="0"/>
                </a:lnTo>
                <a:lnTo>
                  <a:pt x="5971699" y="0"/>
                </a:lnTo>
                <a:lnTo>
                  <a:pt x="5971700" y="0"/>
                </a:lnTo>
                <a:lnTo>
                  <a:pt x="5971740" y="0"/>
                </a:lnTo>
                <a:lnTo>
                  <a:pt x="6090371" y="11959"/>
                </a:lnTo>
                <a:cubicBezTo>
                  <a:pt x="6190975" y="32545"/>
                  <a:pt x="6282232" y="78792"/>
                  <a:pt x="6357004" y="143562"/>
                </a:cubicBezTo>
                <a:lnTo>
                  <a:pt x="6421756" y="209878"/>
                </a:lnTo>
                <a:lnTo>
                  <a:pt x="6426018" y="214243"/>
                </a:lnTo>
                <a:lnTo>
                  <a:pt x="7949332" y="3216682"/>
                </a:lnTo>
                <a:lnTo>
                  <a:pt x="7992299" y="3302616"/>
                </a:lnTo>
                <a:lnTo>
                  <a:pt x="8021693" y="3397306"/>
                </a:lnTo>
                <a:cubicBezTo>
                  <a:pt x="8029535" y="3435632"/>
                  <a:pt x="8033654" y="3475313"/>
                  <a:pt x="8033654" y="3515957"/>
                </a:cubicBezTo>
                <a:cubicBezTo>
                  <a:pt x="8033654" y="3556601"/>
                  <a:pt x="8029535" y="3596283"/>
                  <a:pt x="8021693" y="3634608"/>
                </a:cubicBezTo>
                <a:lnTo>
                  <a:pt x="7992299" y="3729298"/>
                </a:lnTo>
                <a:lnTo>
                  <a:pt x="7949332" y="3815232"/>
                </a:lnTo>
                <a:lnTo>
                  <a:pt x="6482456" y="6736229"/>
                </a:lnTo>
                <a:cubicBezTo>
                  <a:pt x="6399753" y="6880056"/>
                  <a:pt x="6258044" y="6985646"/>
                  <a:pt x="6090371" y="7019956"/>
                </a:cubicBezTo>
                <a:lnTo>
                  <a:pt x="5971740" y="7031915"/>
                </a:lnTo>
                <a:lnTo>
                  <a:pt x="5971700" y="7031915"/>
                </a:lnTo>
                <a:lnTo>
                  <a:pt x="2058326" y="7031915"/>
                </a:lnTo>
                <a:lnTo>
                  <a:pt x="2058326" y="7031915"/>
                </a:lnTo>
                <a:lnTo>
                  <a:pt x="2058286" y="7031915"/>
                </a:lnTo>
                <a:lnTo>
                  <a:pt x="1939655" y="7019956"/>
                </a:lnTo>
                <a:cubicBezTo>
                  <a:pt x="1824680" y="6996429"/>
                  <a:pt x="1721912" y="6939386"/>
                  <a:pt x="1642007" y="6859480"/>
                </a:cubicBezTo>
                <a:lnTo>
                  <a:pt x="1570173" y="6772417"/>
                </a:lnTo>
                <a:lnTo>
                  <a:pt x="1508795" y="6649661"/>
                </a:lnTo>
                <a:cubicBezTo>
                  <a:pt x="1508795" y="6649660"/>
                  <a:pt x="1508794" y="6649658"/>
                  <a:pt x="1508794" y="6649657"/>
                </a:cubicBezTo>
                <a:lnTo>
                  <a:pt x="115723" y="3863519"/>
                </a:lnTo>
                <a:lnTo>
                  <a:pt x="115722" y="3863518"/>
                </a:lnTo>
                <a:lnTo>
                  <a:pt x="29470" y="3691014"/>
                </a:lnTo>
                <a:lnTo>
                  <a:pt x="11962" y="3634608"/>
                </a:lnTo>
                <a:cubicBezTo>
                  <a:pt x="4119" y="3596283"/>
                  <a:pt x="0" y="3556601"/>
                  <a:pt x="0" y="3515957"/>
                </a:cubicBezTo>
                <a:cubicBezTo>
                  <a:pt x="0" y="3475313"/>
                  <a:pt x="4119" y="3435632"/>
                  <a:pt x="11962" y="3397306"/>
                </a:cubicBezTo>
                <a:lnTo>
                  <a:pt x="29470" y="3340901"/>
                </a:lnTo>
                <a:lnTo>
                  <a:pt x="115722" y="3168396"/>
                </a:lnTo>
                <a:lnTo>
                  <a:pt x="115723" y="3168396"/>
                </a:lnTo>
                <a:lnTo>
                  <a:pt x="1508796" y="382255"/>
                </a:lnTo>
                <a:lnTo>
                  <a:pt x="1570174" y="259499"/>
                </a:lnTo>
                <a:lnTo>
                  <a:pt x="1642008" y="172435"/>
                </a:lnTo>
                <a:cubicBezTo>
                  <a:pt x="1721913" y="92530"/>
                  <a:pt x="1824680" y="35486"/>
                  <a:pt x="1939656" y="11959"/>
                </a:cubicBezTo>
                <a:lnTo>
                  <a:pt x="2058287" y="0"/>
                </a:lnTo>
                <a:close/>
              </a:path>
            </a:pathLst>
          </a:custGeom>
          <a:noFill/>
          <a:ln w="38100">
            <a:solidFill>
              <a:srgbClr val="333F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2" name="任意多边形: 形状 11"/>
          <p:cNvSpPr/>
          <p:nvPr/>
        </p:nvSpPr>
        <p:spPr>
          <a:xfrm rot="16200000">
            <a:off x="8768451" y="2901227"/>
            <a:ext cx="2472192" cy="2163924"/>
          </a:xfrm>
          <a:custGeom>
            <a:avLst/>
            <a:gdLst>
              <a:gd name="connsiteX0" fmla="*/ 6552162 w 8033654"/>
              <a:gd name="connsiteY0" fmla="*/ 494730 h 7031915"/>
              <a:gd name="connsiteX1" fmla="*/ 6555365 w 8033654"/>
              <a:gd name="connsiteY1" fmla="*/ 531027 h 7031915"/>
              <a:gd name="connsiteX2" fmla="*/ 6556798 w 8033654"/>
              <a:gd name="connsiteY2" fmla="*/ 533489 h 7031915"/>
              <a:gd name="connsiteX3" fmla="*/ 6555247 w 8033654"/>
              <a:gd name="connsiteY3" fmla="*/ 510071 h 7031915"/>
              <a:gd name="connsiteX4" fmla="*/ 6529086 w 8033654"/>
              <a:gd name="connsiteY4" fmla="*/ 402424 h 7031915"/>
              <a:gd name="connsiteX5" fmla="*/ 6546753 w 8033654"/>
              <a:gd name="connsiteY5" fmla="*/ 467828 h 7031915"/>
              <a:gd name="connsiteX6" fmla="*/ 6540064 w 8033654"/>
              <a:gd name="connsiteY6" fmla="*/ 434562 h 7031915"/>
              <a:gd name="connsiteX7" fmla="*/ 6482461 w 8033654"/>
              <a:gd name="connsiteY7" fmla="*/ 295697 h 7031915"/>
              <a:gd name="connsiteX8" fmla="*/ 6520430 w 8033654"/>
              <a:gd name="connsiteY8" fmla="*/ 377086 h 7031915"/>
              <a:gd name="connsiteX9" fmla="*/ 6515577 w 8033654"/>
              <a:gd name="connsiteY9" fmla="*/ 362878 h 7031915"/>
              <a:gd name="connsiteX10" fmla="*/ 2058287 w 8033654"/>
              <a:gd name="connsiteY10" fmla="*/ 0 h 7031915"/>
              <a:gd name="connsiteX11" fmla="*/ 2058326 w 8033654"/>
              <a:gd name="connsiteY11" fmla="*/ 0 h 7031915"/>
              <a:gd name="connsiteX12" fmla="*/ 5971699 w 8033654"/>
              <a:gd name="connsiteY12" fmla="*/ 0 h 7031915"/>
              <a:gd name="connsiteX13" fmla="*/ 5971700 w 8033654"/>
              <a:gd name="connsiteY13" fmla="*/ 0 h 7031915"/>
              <a:gd name="connsiteX14" fmla="*/ 5971740 w 8033654"/>
              <a:gd name="connsiteY14" fmla="*/ 0 h 7031915"/>
              <a:gd name="connsiteX15" fmla="*/ 6090371 w 8033654"/>
              <a:gd name="connsiteY15" fmla="*/ 11959 h 7031915"/>
              <a:gd name="connsiteX16" fmla="*/ 6357004 w 8033654"/>
              <a:gd name="connsiteY16" fmla="*/ 143562 h 7031915"/>
              <a:gd name="connsiteX17" fmla="*/ 6421756 w 8033654"/>
              <a:gd name="connsiteY17" fmla="*/ 209878 h 7031915"/>
              <a:gd name="connsiteX18" fmla="*/ 6426018 w 8033654"/>
              <a:gd name="connsiteY18" fmla="*/ 214243 h 7031915"/>
              <a:gd name="connsiteX19" fmla="*/ 6463356 w 8033654"/>
              <a:gd name="connsiteY19" fmla="*/ 268125 h 7031915"/>
              <a:gd name="connsiteX20" fmla="*/ 6480094 w 8033654"/>
              <a:gd name="connsiteY20" fmla="*/ 292278 h 7031915"/>
              <a:gd name="connsiteX21" fmla="*/ 6490605 w 8033654"/>
              <a:gd name="connsiteY21" fmla="*/ 298322 h 7031915"/>
              <a:gd name="connsiteX22" fmla="*/ 7949332 w 8033654"/>
              <a:gd name="connsiteY22" fmla="*/ 3216682 h 7031915"/>
              <a:gd name="connsiteX23" fmla="*/ 7992299 w 8033654"/>
              <a:gd name="connsiteY23" fmla="*/ 3302616 h 7031915"/>
              <a:gd name="connsiteX24" fmla="*/ 8021693 w 8033654"/>
              <a:gd name="connsiteY24" fmla="*/ 3397306 h 7031915"/>
              <a:gd name="connsiteX25" fmla="*/ 8033654 w 8033654"/>
              <a:gd name="connsiteY25" fmla="*/ 3515957 h 7031915"/>
              <a:gd name="connsiteX26" fmla="*/ 8021693 w 8033654"/>
              <a:gd name="connsiteY26" fmla="*/ 3634608 h 7031915"/>
              <a:gd name="connsiteX27" fmla="*/ 7992299 w 8033654"/>
              <a:gd name="connsiteY27" fmla="*/ 3729298 h 7031915"/>
              <a:gd name="connsiteX28" fmla="*/ 7949332 w 8033654"/>
              <a:gd name="connsiteY28" fmla="*/ 3815232 h 7031915"/>
              <a:gd name="connsiteX29" fmla="*/ 6535055 w 8033654"/>
              <a:gd name="connsiteY29" fmla="*/ 6638796 h 7031915"/>
              <a:gd name="connsiteX30" fmla="*/ 6524461 w 8033654"/>
              <a:gd name="connsiteY30" fmla="*/ 6646190 h 7031915"/>
              <a:gd name="connsiteX31" fmla="*/ 6482456 w 8033654"/>
              <a:gd name="connsiteY31" fmla="*/ 6736229 h 7031915"/>
              <a:gd name="connsiteX32" fmla="*/ 6090371 w 8033654"/>
              <a:gd name="connsiteY32" fmla="*/ 7019956 h 7031915"/>
              <a:gd name="connsiteX33" fmla="*/ 5971740 w 8033654"/>
              <a:gd name="connsiteY33" fmla="*/ 7031915 h 7031915"/>
              <a:gd name="connsiteX34" fmla="*/ 5971700 w 8033654"/>
              <a:gd name="connsiteY34" fmla="*/ 7031915 h 7031915"/>
              <a:gd name="connsiteX35" fmla="*/ 2058326 w 8033654"/>
              <a:gd name="connsiteY35" fmla="*/ 7031915 h 7031915"/>
              <a:gd name="connsiteX36" fmla="*/ 2176958 w 8033654"/>
              <a:gd name="connsiteY36" fmla="*/ 7019956 h 7031915"/>
              <a:gd name="connsiteX37" fmla="*/ 2363588 w 8033654"/>
              <a:gd name="connsiteY37" fmla="*/ 6946684 h 7031915"/>
              <a:gd name="connsiteX38" fmla="*/ 2418335 w 8033654"/>
              <a:gd name="connsiteY38" fmla="*/ 6906767 h 7031915"/>
              <a:gd name="connsiteX39" fmla="*/ 2418334 w 8033654"/>
              <a:gd name="connsiteY39" fmla="*/ 6906767 h 7031915"/>
              <a:gd name="connsiteX40" fmla="*/ 2363588 w 8033654"/>
              <a:gd name="connsiteY40" fmla="*/ 6946684 h 7031915"/>
              <a:gd name="connsiteX41" fmla="*/ 2176957 w 8033654"/>
              <a:gd name="connsiteY41" fmla="*/ 7019956 h 7031915"/>
              <a:gd name="connsiteX42" fmla="*/ 2058326 w 8033654"/>
              <a:gd name="connsiteY42" fmla="*/ 7031915 h 7031915"/>
              <a:gd name="connsiteX43" fmla="*/ 2058286 w 8033654"/>
              <a:gd name="connsiteY43" fmla="*/ 7031915 h 7031915"/>
              <a:gd name="connsiteX44" fmla="*/ 1939655 w 8033654"/>
              <a:gd name="connsiteY44" fmla="*/ 7019956 h 7031915"/>
              <a:gd name="connsiteX45" fmla="*/ 1642007 w 8033654"/>
              <a:gd name="connsiteY45" fmla="*/ 6859480 h 7031915"/>
              <a:gd name="connsiteX46" fmla="*/ 1570173 w 8033654"/>
              <a:gd name="connsiteY46" fmla="*/ 6772417 h 7031915"/>
              <a:gd name="connsiteX47" fmla="*/ 1508795 w 8033654"/>
              <a:gd name="connsiteY47" fmla="*/ 6649661 h 7031915"/>
              <a:gd name="connsiteX48" fmla="*/ 1508794 w 8033654"/>
              <a:gd name="connsiteY48" fmla="*/ 6649657 h 7031915"/>
              <a:gd name="connsiteX49" fmla="*/ 115723 w 8033654"/>
              <a:gd name="connsiteY49" fmla="*/ 3863519 h 7031915"/>
              <a:gd name="connsiteX50" fmla="*/ 115722 w 8033654"/>
              <a:gd name="connsiteY50" fmla="*/ 3863518 h 7031915"/>
              <a:gd name="connsiteX51" fmla="*/ 29470 w 8033654"/>
              <a:gd name="connsiteY51" fmla="*/ 3691014 h 7031915"/>
              <a:gd name="connsiteX52" fmla="*/ 11962 w 8033654"/>
              <a:gd name="connsiteY52" fmla="*/ 3634608 h 7031915"/>
              <a:gd name="connsiteX53" fmla="*/ 0 w 8033654"/>
              <a:gd name="connsiteY53" fmla="*/ 3515957 h 7031915"/>
              <a:gd name="connsiteX54" fmla="*/ 11962 w 8033654"/>
              <a:gd name="connsiteY54" fmla="*/ 3397306 h 7031915"/>
              <a:gd name="connsiteX55" fmla="*/ 29470 w 8033654"/>
              <a:gd name="connsiteY55" fmla="*/ 3340901 h 7031915"/>
              <a:gd name="connsiteX56" fmla="*/ 115722 w 8033654"/>
              <a:gd name="connsiteY56" fmla="*/ 3168396 h 7031915"/>
              <a:gd name="connsiteX57" fmla="*/ 115723 w 8033654"/>
              <a:gd name="connsiteY57" fmla="*/ 3168396 h 7031915"/>
              <a:gd name="connsiteX58" fmla="*/ 1508796 w 8033654"/>
              <a:gd name="connsiteY58" fmla="*/ 382255 h 7031915"/>
              <a:gd name="connsiteX59" fmla="*/ 1570174 w 8033654"/>
              <a:gd name="connsiteY59" fmla="*/ 259499 h 7031915"/>
              <a:gd name="connsiteX60" fmla="*/ 1642008 w 8033654"/>
              <a:gd name="connsiteY60" fmla="*/ 172435 h 7031915"/>
              <a:gd name="connsiteX61" fmla="*/ 1939656 w 8033654"/>
              <a:gd name="connsiteY61" fmla="*/ 11959 h 7031915"/>
              <a:gd name="connsiteX0-1" fmla="*/ 6552162 w 8033654"/>
              <a:gd name="connsiteY0-2" fmla="*/ 494730 h 7031915"/>
              <a:gd name="connsiteX1-3" fmla="*/ 6555365 w 8033654"/>
              <a:gd name="connsiteY1-4" fmla="*/ 531027 h 7031915"/>
              <a:gd name="connsiteX2-5" fmla="*/ 6556798 w 8033654"/>
              <a:gd name="connsiteY2-6" fmla="*/ 533489 h 7031915"/>
              <a:gd name="connsiteX3-7" fmla="*/ 6555247 w 8033654"/>
              <a:gd name="connsiteY3-8" fmla="*/ 510071 h 7031915"/>
              <a:gd name="connsiteX4-9" fmla="*/ 6552162 w 8033654"/>
              <a:gd name="connsiteY4-10" fmla="*/ 494730 h 7031915"/>
              <a:gd name="connsiteX5-11" fmla="*/ 6529086 w 8033654"/>
              <a:gd name="connsiteY5-12" fmla="*/ 402424 h 7031915"/>
              <a:gd name="connsiteX6-13" fmla="*/ 6546753 w 8033654"/>
              <a:gd name="connsiteY6-14" fmla="*/ 467828 h 7031915"/>
              <a:gd name="connsiteX7-15" fmla="*/ 6540064 w 8033654"/>
              <a:gd name="connsiteY7-16" fmla="*/ 434562 h 7031915"/>
              <a:gd name="connsiteX8-17" fmla="*/ 6529086 w 8033654"/>
              <a:gd name="connsiteY8-18" fmla="*/ 402424 h 7031915"/>
              <a:gd name="connsiteX9-19" fmla="*/ 6482461 w 8033654"/>
              <a:gd name="connsiteY9-20" fmla="*/ 295697 h 7031915"/>
              <a:gd name="connsiteX10-21" fmla="*/ 6520430 w 8033654"/>
              <a:gd name="connsiteY10-22" fmla="*/ 377086 h 7031915"/>
              <a:gd name="connsiteX11-23" fmla="*/ 6515577 w 8033654"/>
              <a:gd name="connsiteY11-24" fmla="*/ 362878 h 7031915"/>
              <a:gd name="connsiteX12-25" fmla="*/ 6482461 w 8033654"/>
              <a:gd name="connsiteY12-26" fmla="*/ 295697 h 7031915"/>
              <a:gd name="connsiteX13-27" fmla="*/ 2058287 w 8033654"/>
              <a:gd name="connsiteY13-28" fmla="*/ 0 h 7031915"/>
              <a:gd name="connsiteX14-29" fmla="*/ 2058326 w 8033654"/>
              <a:gd name="connsiteY14-30" fmla="*/ 0 h 7031915"/>
              <a:gd name="connsiteX15-31" fmla="*/ 5971699 w 8033654"/>
              <a:gd name="connsiteY15-32" fmla="*/ 0 h 7031915"/>
              <a:gd name="connsiteX16-33" fmla="*/ 5971700 w 8033654"/>
              <a:gd name="connsiteY16-34" fmla="*/ 0 h 7031915"/>
              <a:gd name="connsiteX17-35" fmla="*/ 5971740 w 8033654"/>
              <a:gd name="connsiteY17-36" fmla="*/ 0 h 7031915"/>
              <a:gd name="connsiteX18-37" fmla="*/ 6090371 w 8033654"/>
              <a:gd name="connsiteY18-38" fmla="*/ 11959 h 7031915"/>
              <a:gd name="connsiteX19-39" fmla="*/ 6357004 w 8033654"/>
              <a:gd name="connsiteY19-40" fmla="*/ 143562 h 7031915"/>
              <a:gd name="connsiteX20-41" fmla="*/ 6421756 w 8033654"/>
              <a:gd name="connsiteY20-42" fmla="*/ 209878 h 7031915"/>
              <a:gd name="connsiteX21-43" fmla="*/ 6426018 w 8033654"/>
              <a:gd name="connsiteY21-44" fmla="*/ 214243 h 7031915"/>
              <a:gd name="connsiteX22-45" fmla="*/ 6463356 w 8033654"/>
              <a:gd name="connsiteY22-46" fmla="*/ 268125 h 7031915"/>
              <a:gd name="connsiteX23-47" fmla="*/ 6480094 w 8033654"/>
              <a:gd name="connsiteY23-48" fmla="*/ 292278 h 7031915"/>
              <a:gd name="connsiteX24-49" fmla="*/ 6490605 w 8033654"/>
              <a:gd name="connsiteY24-50" fmla="*/ 298322 h 7031915"/>
              <a:gd name="connsiteX25-51" fmla="*/ 7949332 w 8033654"/>
              <a:gd name="connsiteY25-52" fmla="*/ 3216682 h 7031915"/>
              <a:gd name="connsiteX26-53" fmla="*/ 7992299 w 8033654"/>
              <a:gd name="connsiteY26-54" fmla="*/ 3302616 h 7031915"/>
              <a:gd name="connsiteX27-55" fmla="*/ 8021693 w 8033654"/>
              <a:gd name="connsiteY27-56" fmla="*/ 3397306 h 7031915"/>
              <a:gd name="connsiteX28-57" fmla="*/ 8033654 w 8033654"/>
              <a:gd name="connsiteY28-58" fmla="*/ 3515957 h 7031915"/>
              <a:gd name="connsiteX29-59" fmla="*/ 8021693 w 8033654"/>
              <a:gd name="connsiteY29-60" fmla="*/ 3634608 h 7031915"/>
              <a:gd name="connsiteX30-61" fmla="*/ 7992299 w 8033654"/>
              <a:gd name="connsiteY30-62" fmla="*/ 3729298 h 7031915"/>
              <a:gd name="connsiteX31-63" fmla="*/ 7949332 w 8033654"/>
              <a:gd name="connsiteY31-64" fmla="*/ 3815232 h 7031915"/>
              <a:gd name="connsiteX32-65" fmla="*/ 6535055 w 8033654"/>
              <a:gd name="connsiteY32-66" fmla="*/ 6638796 h 7031915"/>
              <a:gd name="connsiteX33-67" fmla="*/ 6524461 w 8033654"/>
              <a:gd name="connsiteY33-68" fmla="*/ 6646190 h 7031915"/>
              <a:gd name="connsiteX34-69" fmla="*/ 6482456 w 8033654"/>
              <a:gd name="connsiteY34-70" fmla="*/ 6736229 h 7031915"/>
              <a:gd name="connsiteX35-71" fmla="*/ 6090371 w 8033654"/>
              <a:gd name="connsiteY35-72" fmla="*/ 7019956 h 7031915"/>
              <a:gd name="connsiteX36-73" fmla="*/ 5971740 w 8033654"/>
              <a:gd name="connsiteY36-74" fmla="*/ 7031915 h 7031915"/>
              <a:gd name="connsiteX37-75" fmla="*/ 5971700 w 8033654"/>
              <a:gd name="connsiteY37-76" fmla="*/ 7031915 h 7031915"/>
              <a:gd name="connsiteX38-77" fmla="*/ 2058326 w 8033654"/>
              <a:gd name="connsiteY38-78" fmla="*/ 7031915 h 7031915"/>
              <a:gd name="connsiteX39-79" fmla="*/ 2176958 w 8033654"/>
              <a:gd name="connsiteY39-80" fmla="*/ 7019956 h 7031915"/>
              <a:gd name="connsiteX40-81" fmla="*/ 2363588 w 8033654"/>
              <a:gd name="connsiteY40-82" fmla="*/ 6946684 h 7031915"/>
              <a:gd name="connsiteX41-83" fmla="*/ 2418335 w 8033654"/>
              <a:gd name="connsiteY41-84" fmla="*/ 6906767 h 7031915"/>
              <a:gd name="connsiteX42-85" fmla="*/ 2418334 w 8033654"/>
              <a:gd name="connsiteY42-86" fmla="*/ 6906767 h 7031915"/>
              <a:gd name="connsiteX43-87" fmla="*/ 2176957 w 8033654"/>
              <a:gd name="connsiteY43-88" fmla="*/ 7019956 h 7031915"/>
              <a:gd name="connsiteX44-89" fmla="*/ 2058326 w 8033654"/>
              <a:gd name="connsiteY44-90" fmla="*/ 7031915 h 7031915"/>
              <a:gd name="connsiteX45-91" fmla="*/ 2058286 w 8033654"/>
              <a:gd name="connsiteY45-92" fmla="*/ 7031915 h 7031915"/>
              <a:gd name="connsiteX46-93" fmla="*/ 1939655 w 8033654"/>
              <a:gd name="connsiteY46-94" fmla="*/ 7019956 h 7031915"/>
              <a:gd name="connsiteX47-95" fmla="*/ 1642007 w 8033654"/>
              <a:gd name="connsiteY47-96" fmla="*/ 6859480 h 7031915"/>
              <a:gd name="connsiteX48-97" fmla="*/ 1570173 w 8033654"/>
              <a:gd name="connsiteY48-98" fmla="*/ 6772417 h 7031915"/>
              <a:gd name="connsiteX49-99" fmla="*/ 1508795 w 8033654"/>
              <a:gd name="connsiteY49-100" fmla="*/ 6649661 h 7031915"/>
              <a:gd name="connsiteX50-101" fmla="*/ 1508794 w 8033654"/>
              <a:gd name="connsiteY50-102" fmla="*/ 6649657 h 7031915"/>
              <a:gd name="connsiteX51-103" fmla="*/ 115723 w 8033654"/>
              <a:gd name="connsiteY51-104" fmla="*/ 3863519 h 7031915"/>
              <a:gd name="connsiteX52-105" fmla="*/ 115722 w 8033654"/>
              <a:gd name="connsiteY52-106" fmla="*/ 3863518 h 7031915"/>
              <a:gd name="connsiteX53-107" fmla="*/ 29470 w 8033654"/>
              <a:gd name="connsiteY53-108" fmla="*/ 3691014 h 7031915"/>
              <a:gd name="connsiteX54-109" fmla="*/ 11962 w 8033654"/>
              <a:gd name="connsiteY54-110" fmla="*/ 3634608 h 7031915"/>
              <a:gd name="connsiteX55-111" fmla="*/ 0 w 8033654"/>
              <a:gd name="connsiteY55-112" fmla="*/ 3515957 h 7031915"/>
              <a:gd name="connsiteX56-113" fmla="*/ 11962 w 8033654"/>
              <a:gd name="connsiteY56-114" fmla="*/ 3397306 h 7031915"/>
              <a:gd name="connsiteX57-115" fmla="*/ 29470 w 8033654"/>
              <a:gd name="connsiteY57-116" fmla="*/ 3340901 h 7031915"/>
              <a:gd name="connsiteX58-117" fmla="*/ 115722 w 8033654"/>
              <a:gd name="connsiteY58-118" fmla="*/ 3168396 h 7031915"/>
              <a:gd name="connsiteX59-119" fmla="*/ 115723 w 8033654"/>
              <a:gd name="connsiteY59-120" fmla="*/ 3168396 h 7031915"/>
              <a:gd name="connsiteX60-121" fmla="*/ 1508796 w 8033654"/>
              <a:gd name="connsiteY60-122" fmla="*/ 382255 h 7031915"/>
              <a:gd name="connsiteX61-123" fmla="*/ 1570174 w 8033654"/>
              <a:gd name="connsiteY61-124" fmla="*/ 259499 h 7031915"/>
              <a:gd name="connsiteX62" fmla="*/ 1642008 w 8033654"/>
              <a:gd name="connsiteY62" fmla="*/ 172435 h 7031915"/>
              <a:gd name="connsiteX63" fmla="*/ 1939656 w 8033654"/>
              <a:gd name="connsiteY63" fmla="*/ 11959 h 7031915"/>
              <a:gd name="connsiteX64" fmla="*/ 2058287 w 8033654"/>
              <a:gd name="connsiteY64" fmla="*/ 0 h 7031915"/>
              <a:gd name="connsiteX0-125" fmla="*/ 6552162 w 8033654"/>
              <a:gd name="connsiteY0-126" fmla="*/ 494730 h 7031915"/>
              <a:gd name="connsiteX1-127" fmla="*/ 6555365 w 8033654"/>
              <a:gd name="connsiteY1-128" fmla="*/ 531027 h 7031915"/>
              <a:gd name="connsiteX2-129" fmla="*/ 6556798 w 8033654"/>
              <a:gd name="connsiteY2-130" fmla="*/ 533489 h 7031915"/>
              <a:gd name="connsiteX3-131" fmla="*/ 6555247 w 8033654"/>
              <a:gd name="connsiteY3-132" fmla="*/ 510071 h 7031915"/>
              <a:gd name="connsiteX4-133" fmla="*/ 6552162 w 8033654"/>
              <a:gd name="connsiteY4-134" fmla="*/ 494730 h 7031915"/>
              <a:gd name="connsiteX5-135" fmla="*/ 6529086 w 8033654"/>
              <a:gd name="connsiteY5-136" fmla="*/ 402424 h 7031915"/>
              <a:gd name="connsiteX6-137" fmla="*/ 6546753 w 8033654"/>
              <a:gd name="connsiteY6-138" fmla="*/ 467828 h 7031915"/>
              <a:gd name="connsiteX7-139" fmla="*/ 6540064 w 8033654"/>
              <a:gd name="connsiteY7-140" fmla="*/ 434562 h 7031915"/>
              <a:gd name="connsiteX8-141" fmla="*/ 6529086 w 8033654"/>
              <a:gd name="connsiteY8-142" fmla="*/ 402424 h 7031915"/>
              <a:gd name="connsiteX9-143" fmla="*/ 6482461 w 8033654"/>
              <a:gd name="connsiteY9-144" fmla="*/ 295697 h 7031915"/>
              <a:gd name="connsiteX10-145" fmla="*/ 6520430 w 8033654"/>
              <a:gd name="connsiteY10-146" fmla="*/ 377086 h 7031915"/>
              <a:gd name="connsiteX11-147" fmla="*/ 6515577 w 8033654"/>
              <a:gd name="connsiteY11-148" fmla="*/ 362878 h 7031915"/>
              <a:gd name="connsiteX12-149" fmla="*/ 6482461 w 8033654"/>
              <a:gd name="connsiteY12-150" fmla="*/ 295697 h 7031915"/>
              <a:gd name="connsiteX13-151" fmla="*/ 2058287 w 8033654"/>
              <a:gd name="connsiteY13-152" fmla="*/ 0 h 7031915"/>
              <a:gd name="connsiteX14-153" fmla="*/ 2058326 w 8033654"/>
              <a:gd name="connsiteY14-154" fmla="*/ 0 h 7031915"/>
              <a:gd name="connsiteX15-155" fmla="*/ 5971699 w 8033654"/>
              <a:gd name="connsiteY15-156" fmla="*/ 0 h 7031915"/>
              <a:gd name="connsiteX16-157" fmla="*/ 5971700 w 8033654"/>
              <a:gd name="connsiteY16-158" fmla="*/ 0 h 7031915"/>
              <a:gd name="connsiteX17-159" fmla="*/ 5971740 w 8033654"/>
              <a:gd name="connsiteY17-160" fmla="*/ 0 h 7031915"/>
              <a:gd name="connsiteX18-161" fmla="*/ 6090371 w 8033654"/>
              <a:gd name="connsiteY18-162" fmla="*/ 11959 h 7031915"/>
              <a:gd name="connsiteX19-163" fmla="*/ 6357004 w 8033654"/>
              <a:gd name="connsiteY19-164" fmla="*/ 143562 h 7031915"/>
              <a:gd name="connsiteX20-165" fmla="*/ 6421756 w 8033654"/>
              <a:gd name="connsiteY20-166" fmla="*/ 209878 h 7031915"/>
              <a:gd name="connsiteX21-167" fmla="*/ 6426018 w 8033654"/>
              <a:gd name="connsiteY21-168" fmla="*/ 214243 h 7031915"/>
              <a:gd name="connsiteX22-169" fmla="*/ 6463356 w 8033654"/>
              <a:gd name="connsiteY22-170" fmla="*/ 268125 h 7031915"/>
              <a:gd name="connsiteX23-171" fmla="*/ 6480094 w 8033654"/>
              <a:gd name="connsiteY23-172" fmla="*/ 292278 h 7031915"/>
              <a:gd name="connsiteX24-173" fmla="*/ 6490605 w 8033654"/>
              <a:gd name="connsiteY24-174" fmla="*/ 298322 h 7031915"/>
              <a:gd name="connsiteX25-175" fmla="*/ 7949332 w 8033654"/>
              <a:gd name="connsiteY25-176" fmla="*/ 3216682 h 7031915"/>
              <a:gd name="connsiteX26-177" fmla="*/ 7992299 w 8033654"/>
              <a:gd name="connsiteY26-178" fmla="*/ 3302616 h 7031915"/>
              <a:gd name="connsiteX27-179" fmla="*/ 8021693 w 8033654"/>
              <a:gd name="connsiteY27-180" fmla="*/ 3397306 h 7031915"/>
              <a:gd name="connsiteX28-181" fmla="*/ 8033654 w 8033654"/>
              <a:gd name="connsiteY28-182" fmla="*/ 3515957 h 7031915"/>
              <a:gd name="connsiteX29-183" fmla="*/ 8021693 w 8033654"/>
              <a:gd name="connsiteY29-184" fmla="*/ 3634608 h 7031915"/>
              <a:gd name="connsiteX30-185" fmla="*/ 7992299 w 8033654"/>
              <a:gd name="connsiteY30-186" fmla="*/ 3729298 h 7031915"/>
              <a:gd name="connsiteX31-187" fmla="*/ 7949332 w 8033654"/>
              <a:gd name="connsiteY31-188" fmla="*/ 3815232 h 7031915"/>
              <a:gd name="connsiteX32-189" fmla="*/ 6535055 w 8033654"/>
              <a:gd name="connsiteY32-190" fmla="*/ 6638796 h 7031915"/>
              <a:gd name="connsiteX33-191" fmla="*/ 6524461 w 8033654"/>
              <a:gd name="connsiteY33-192" fmla="*/ 6646190 h 7031915"/>
              <a:gd name="connsiteX34-193" fmla="*/ 6482456 w 8033654"/>
              <a:gd name="connsiteY34-194" fmla="*/ 6736229 h 7031915"/>
              <a:gd name="connsiteX35-195" fmla="*/ 6090371 w 8033654"/>
              <a:gd name="connsiteY35-196" fmla="*/ 7019956 h 7031915"/>
              <a:gd name="connsiteX36-197" fmla="*/ 5971740 w 8033654"/>
              <a:gd name="connsiteY36-198" fmla="*/ 7031915 h 7031915"/>
              <a:gd name="connsiteX37-199" fmla="*/ 5971700 w 8033654"/>
              <a:gd name="connsiteY37-200" fmla="*/ 7031915 h 7031915"/>
              <a:gd name="connsiteX38-201" fmla="*/ 2058326 w 8033654"/>
              <a:gd name="connsiteY38-202" fmla="*/ 7031915 h 7031915"/>
              <a:gd name="connsiteX39-203" fmla="*/ 2176958 w 8033654"/>
              <a:gd name="connsiteY39-204" fmla="*/ 7019956 h 7031915"/>
              <a:gd name="connsiteX40-205" fmla="*/ 2363588 w 8033654"/>
              <a:gd name="connsiteY40-206" fmla="*/ 6946684 h 7031915"/>
              <a:gd name="connsiteX41-207" fmla="*/ 2418335 w 8033654"/>
              <a:gd name="connsiteY41-208" fmla="*/ 6906767 h 7031915"/>
              <a:gd name="connsiteX42-209" fmla="*/ 2176957 w 8033654"/>
              <a:gd name="connsiteY42-210" fmla="*/ 7019956 h 7031915"/>
              <a:gd name="connsiteX43-211" fmla="*/ 2058326 w 8033654"/>
              <a:gd name="connsiteY43-212" fmla="*/ 7031915 h 7031915"/>
              <a:gd name="connsiteX44-213" fmla="*/ 2058286 w 8033654"/>
              <a:gd name="connsiteY44-214" fmla="*/ 7031915 h 7031915"/>
              <a:gd name="connsiteX45-215" fmla="*/ 1939655 w 8033654"/>
              <a:gd name="connsiteY45-216" fmla="*/ 7019956 h 7031915"/>
              <a:gd name="connsiteX46-217" fmla="*/ 1642007 w 8033654"/>
              <a:gd name="connsiteY46-218" fmla="*/ 6859480 h 7031915"/>
              <a:gd name="connsiteX47-219" fmla="*/ 1570173 w 8033654"/>
              <a:gd name="connsiteY47-220" fmla="*/ 6772417 h 7031915"/>
              <a:gd name="connsiteX48-221" fmla="*/ 1508795 w 8033654"/>
              <a:gd name="connsiteY48-222" fmla="*/ 6649661 h 7031915"/>
              <a:gd name="connsiteX49-223" fmla="*/ 1508794 w 8033654"/>
              <a:gd name="connsiteY49-224" fmla="*/ 6649657 h 7031915"/>
              <a:gd name="connsiteX50-225" fmla="*/ 115723 w 8033654"/>
              <a:gd name="connsiteY50-226" fmla="*/ 3863519 h 7031915"/>
              <a:gd name="connsiteX51-227" fmla="*/ 115722 w 8033654"/>
              <a:gd name="connsiteY51-228" fmla="*/ 3863518 h 7031915"/>
              <a:gd name="connsiteX52-229" fmla="*/ 29470 w 8033654"/>
              <a:gd name="connsiteY52-230" fmla="*/ 3691014 h 7031915"/>
              <a:gd name="connsiteX53-231" fmla="*/ 11962 w 8033654"/>
              <a:gd name="connsiteY53-232" fmla="*/ 3634608 h 7031915"/>
              <a:gd name="connsiteX54-233" fmla="*/ 0 w 8033654"/>
              <a:gd name="connsiteY54-234" fmla="*/ 3515957 h 7031915"/>
              <a:gd name="connsiteX55-235" fmla="*/ 11962 w 8033654"/>
              <a:gd name="connsiteY55-236" fmla="*/ 3397306 h 7031915"/>
              <a:gd name="connsiteX56-237" fmla="*/ 29470 w 8033654"/>
              <a:gd name="connsiteY56-238" fmla="*/ 3340901 h 7031915"/>
              <a:gd name="connsiteX57-239" fmla="*/ 115722 w 8033654"/>
              <a:gd name="connsiteY57-240" fmla="*/ 3168396 h 7031915"/>
              <a:gd name="connsiteX58-241" fmla="*/ 115723 w 8033654"/>
              <a:gd name="connsiteY58-242" fmla="*/ 3168396 h 7031915"/>
              <a:gd name="connsiteX59-243" fmla="*/ 1508796 w 8033654"/>
              <a:gd name="connsiteY59-244" fmla="*/ 382255 h 7031915"/>
              <a:gd name="connsiteX60-245" fmla="*/ 1570174 w 8033654"/>
              <a:gd name="connsiteY60-246" fmla="*/ 259499 h 7031915"/>
              <a:gd name="connsiteX61-247" fmla="*/ 1642008 w 8033654"/>
              <a:gd name="connsiteY61-248" fmla="*/ 172435 h 7031915"/>
              <a:gd name="connsiteX62-249" fmla="*/ 1939656 w 8033654"/>
              <a:gd name="connsiteY62-250" fmla="*/ 11959 h 7031915"/>
              <a:gd name="connsiteX63-251" fmla="*/ 2058287 w 8033654"/>
              <a:gd name="connsiteY63-252" fmla="*/ 0 h 7031915"/>
              <a:gd name="connsiteX0-253" fmla="*/ 6552162 w 8033654"/>
              <a:gd name="connsiteY0-254" fmla="*/ 494730 h 7031915"/>
              <a:gd name="connsiteX1-255" fmla="*/ 6555365 w 8033654"/>
              <a:gd name="connsiteY1-256" fmla="*/ 531027 h 7031915"/>
              <a:gd name="connsiteX2-257" fmla="*/ 6556798 w 8033654"/>
              <a:gd name="connsiteY2-258" fmla="*/ 533489 h 7031915"/>
              <a:gd name="connsiteX3-259" fmla="*/ 6555247 w 8033654"/>
              <a:gd name="connsiteY3-260" fmla="*/ 510071 h 7031915"/>
              <a:gd name="connsiteX4-261" fmla="*/ 6552162 w 8033654"/>
              <a:gd name="connsiteY4-262" fmla="*/ 494730 h 7031915"/>
              <a:gd name="connsiteX5-263" fmla="*/ 6529086 w 8033654"/>
              <a:gd name="connsiteY5-264" fmla="*/ 402424 h 7031915"/>
              <a:gd name="connsiteX6-265" fmla="*/ 6546753 w 8033654"/>
              <a:gd name="connsiteY6-266" fmla="*/ 467828 h 7031915"/>
              <a:gd name="connsiteX7-267" fmla="*/ 6540064 w 8033654"/>
              <a:gd name="connsiteY7-268" fmla="*/ 434562 h 7031915"/>
              <a:gd name="connsiteX8-269" fmla="*/ 6529086 w 8033654"/>
              <a:gd name="connsiteY8-270" fmla="*/ 402424 h 7031915"/>
              <a:gd name="connsiteX9-271" fmla="*/ 6482461 w 8033654"/>
              <a:gd name="connsiteY9-272" fmla="*/ 295697 h 7031915"/>
              <a:gd name="connsiteX10-273" fmla="*/ 6520430 w 8033654"/>
              <a:gd name="connsiteY10-274" fmla="*/ 377086 h 7031915"/>
              <a:gd name="connsiteX11-275" fmla="*/ 6515577 w 8033654"/>
              <a:gd name="connsiteY11-276" fmla="*/ 362878 h 7031915"/>
              <a:gd name="connsiteX12-277" fmla="*/ 6482461 w 8033654"/>
              <a:gd name="connsiteY12-278" fmla="*/ 295697 h 7031915"/>
              <a:gd name="connsiteX13-279" fmla="*/ 2058287 w 8033654"/>
              <a:gd name="connsiteY13-280" fmla="*/ 0 h 7031915"/>
              <a:gd name="connsiteX14-281" fmla="*/ 2058326 w 8033654"/>
              <a:gd name="connsiteY14-282" fmla="*/ 0 h 7031915"/>
              <a:gd name="connsiteX15-283" fmla="*/ 5971699 w 8033654"/>
              <a:gd name="connsiteY15-284" fmla="*/ 0 h 7031915"/>
              <a:gd name="connsiteX16-285" fmla="*/ 5971700 w 8033654"/>
              <a:gd name="connsiteY16-286" fmla="*/ 0 h 7031915"/>
              <a:gd name="connsiteX17-287" fmla="*/ 5971740 w 8033654"/>
              <a:gd name="connsiteY17-288" fmla="*/ 0 h 7031915"/>
              <a:gd name="connsiteX18-289" fmla="*/ 6090371 w 8033654"/>
              <a:gd name="connsiteY18-290" fmla="*/ 11959 h 7031915"/>
              <a:gd name="connsiteX19-291" fmla="*/ 6357004 w 8033654"/>
              <a:gd name="connsiteY19-292" fmla="*/ 143562 h 7031915"/>
              <a:gd name="connsiteX20-293" fmla="*/ 6421756 w 8033654"/>
              <a:gd name="connsiteY20-294" fmla="*/ 209878 h 7031915"/>
              <a:gd name="connsiteX21-295" fmla="*/ 6426018 w 8033654"/>
              <a:gd name="connsiteY21-296" fmla="*/ 214243 h 7031915"/>
              <a:gd name="connsiteX22-297" fmla="*/ 6463356 w 8033654"/>
              <a:gd name="connsiteY22-298" fmla="*/ 268125 h 7031915"/>
              <a:gd name="connsiteX23-299" fmla="*/ 6480094 w 8033654"/>
              <a:gd name="connsiteY23-300" fmla="*/ 292278 h 7031915"/>
              <a:gd name="connsiteX24-301" fmla="*/ 6490605 w 8033654"/>
              <a:gd name="connsiteY24-302" fmla="*/ 298322 h 7031915"/>
              <a:gd name="connsiteX25-303" fmla="*/ 7949332 w 8033654"/>
              <a:gd name="connsiteY25-304" fmla="*/ 3216682 h 7031915"/>
              <a:gd name="connsiteX26-305" fmla="*/ 7992299 w 8033654"/>
              <a:gd name="connsiteY26-306" fmla="*/ 3302616 h 7031915"/>
              <a:gd name="connsiteX27-307" fmla="*/ 8021693 w 8033654"/>
              <a:gd name="connsiteY27-308" fmla="*/ 3397306 h 7031915"/>
              <a:gd name="connsiteX28-309" fmla="*/ 8033654 w 8033654"/>
              <a:gd name="connsiteY28-310" fmla="*/ 3515957 h 7031915"/>
              <a:gd name="connsiteX29-311" fmla="*/ 8021693 w 8033654"/>
              <a:gd name="connsiteY29-312" fmla="*/ 3634608 h 7031915"/>
              <a:gd name="connsiteX30-313" fmla="*/ 7992299 w 8033654"/>
              <a:gd name="connsiteY30-314" fmla="*/ 3729298 h 7031915"/>
              <a:gd name="connsiteX31-315" fmla="*/ 7949332 w 8033654"/>
              <a:gd name="connsiteY31-316" fmla="*/ 3815232 h 7031915"/>
              <a:gd name="connsiteX32-317" fmla="*/ 6535055 w 8033654"/>
              <a:gd name="connsiteY32-318" fmla="*/ 6638796 h 7031915"/>
              <a:gd name="connsiteX33-319" fmla="*/ 6524461 w 8033654"/>
              <a:gd name="connsiteY33-320" fmla="*/ 6646190 h 7031915"/>
              <a:gd name="connsiteX34-321" fmla="*/ 6482456 w 8033654"/>
              <a:gd name="connsiteY34-322" fmla="*/ 6736229 h 7031915"/>
              <a:gd name="connsiteX35-323" fmla="*/ 6090371 w 8033654"/>
              <a:gd name="connsiteY35-324" fmla="*/ 7019956 h 7031915"/>
              <a:gd name="connsiteX36-325" fmla="*/ 5971740 w 8033654"/>
              <a:gd name="connsiteY36-326" fmla="*/ 7031915 h 7031915"/>
              <a:gd name="connsiteX37-327" fmla="*/ 5971700 w 8033654"/>
              <a:gd name="connsiteY37-328" fmla="*/ 7031915 h 7031915"/>
              <a:gd name="connsiteX38-329" fmla="*/ 2058326 w 8033654"/>
              <a:gd name="connsiteY38-330" fmla="*/ 7031915 h 7031915"/>
              <a:gd name="connsiteX39-331" fmla="*/ 2176958 w 8033654"/>
              <a:gd name="connsiteY39-332" fmla="*/ 7019956 h 7031915"/>
              <a:gd name="connsiteX40-333" fmla="*/ 2363588 w 8033654"/>
              <a:gd name="connsiteY40-334" fmla="*/ 6946684 h 7031915"/>
              <a:gd name="connsiteX41-335" fmla="*/ 2176957 w 8033654"/>
              <a:gd name="connsiteY41-336" fmla="*/ 7019956 h 7031915"/>
              <a:gd name="connsiteX42-337" fmla="*/ 2058326 w 8033654"/>
              <a:gd name="connsiteY42-338" fmla="*/ 7031915 h 7031915"/>
              <a:gd name="connsiteX43-339" fmla="*/ 2058286 w 8033654"/>
              <a:gd name="connsiteY43-340" fmla="*/ 7031915 h 7031915"/>
              <a:gd name="connsiteX44-341" fmla="*/ 1939655 w 8033654"/>
              <a:gd name="connsiteY44-342" fmla="*/ 7019956 h 7031915"/>
              <a:gd name="connsiteX45-343" fmla="*/ 1642007 w 8033654"/>
              <a:gd name="connsiteY45-344" fmla="*/ 6859480 h 7031915"/>
              <a:gd name="connsiteX46-345" fmla="*/ 1570173 w 8033654"/>
              <a:gd name="connsiteY46-346" fmla="*/ 6772417 h 7031915"/>
              <a:gd name="connsiteX47-347" fmla="*/ 1508795 w 8033654"/>
              <a:gd name="connsiteY47-348" fmla="*/ 6649661 h 7031915"/>
              <a:gd name="connsiteX48-349" fmla="*/ 1508794 w 8033654"/>
              <a:gd name="connsiteY48-350" fmla="*/ 6649657 h 7031915"/>
              <a:gd name="connsiteX49-351" fmla="*/ 115723 w 8033654"/>
              <a:gd name="connsiteY49-352" fmla="*/ 3863519 h 7031915"/>
              <a:gd name="connsiteX50-353" fmla="*/ 115722 w 8033654"/>
              <a:gd name="connsiteY50-354" fmla="*/ 3863518 h 7031915"/>
              <a:gd name="connsiteX51-355" fmla="*/ 29470 w 8033654"/>
              <a:gd name="connsiteY51-356" fmla="*/ 3691014 h 7031915"/>
              <a:gd name="connsiteX52-357" fmla="*/ 11962 w 8033654"/>
              <a:gd name="connsiteY52-358" fmla="*/ 3634608 h 7031915"/>
              <a:gd name="connsiteX53-359" fmla="*/ 0 w 8033654"/>
              <a:gd name="connsiteY53-360" fmla="*/ 3515957 h 7031915"/>
              <a:gd name="connsiteX54-361" fmla="*/ 11962 w 8033654"/>
              <a:gd name="connsiteY54-362" fmla="*/ 3397306 h 7031915"/>
              <a:gd name="connsiteX55-363" fmla="*/ 29470 w 8033654"/>
              <a:gd name="connsiteY55-364" fmla="*/ 3340901 h 7031915"/>
              <a:gd name="connsiteX56-365" fmla="*/ 115722 w 8033654"/>
              <a:gd name="connsiteY56-366" fmla="*/ 3168396 h 7031915"/>
              <a:gd name="connsiteX57-367" fmla="*/ 115723 w 8033654"/>
              <a:gd name="connsiteY57-368" fmla="*/ 3168396 h 7031915"/>
              <a:gd name="connsiteX58-369" fmla="*/ 1508796 w 8033654"/>
              <a:gd name="connsiteY58-370" fmla="*/ 382255 h 7031915"/>
              <a:gd name="connsiteX59-371" fmla="*/ 1570174 w 8033654"/>
              <a:gd name="connsiteY59-372" fmla="*/ 259499 h 7031915"/>
              <a:gd name="connsiteX60-373" fmla="*/ 1642008 w 8033654"/>
              <a:gd name="connsiteY60-374" fmla="*/ 172435 h 7031915"/>
              <a:gd name="connsiteX61-375" fmla="*/ 1939656 w 8033654"/>
              <a:gd name="connsiteY61-376" fmla="*/ 11959 h 7031915"/>
              <a:gd name="connsiteX62-377" fmla="*/ 2058287 w 8033654"/>
              <a:gd name="connsiteY62-378" fmla="*/ 0 h 7031915"/>
              <a:gd name="connsiteX0-379" fmla="*/ 6552162 w 8033654"/>
              <a:gd name="connsiteY0-380" fmla="*/ 494730 h 7031915"/>
              <a:gd name="connsiteX1-381" fmla="*/ 6555365 w 8033654"/>
              <a:gd name="connsiteY1-382" fmla="*/ 531027 h 7031915"/>
              <a:gd name="connsiteX2-383" fmla="*/ 6556798 w 8033654"/>
              <a:gd name="connsiteY2-384" fmla="*/ 533489 h 7031915"/>
              <a:gd name="connsiteX3-385" fmla="*/ 6555247 w 8033654"/>
              <a:gd name="connsiteY3-386" fmla="*/ 510071 h 7031915"/>
              <a:gd name="connsiteX4-387" fmla="*/ 6552162 w 8033654"/>
              <a:gd name="connsiteY4-388" fmla="*/ 494730 h 7031915"/>
              <a:gd name="connsiteX5-389" fmla="*/ 6529086 w 8033654"/>
              <a:gd name="connsiteY5-390" fmla="*/ 402424 h 7031915"/>
              <a:gd name="connsiteX6-391" fmla="*/ 6546753 w 8033654"/>
              <a:gd name="connsiteY6-392" fmla="*/ 467828 h 7031915"/>
              <a:gd name="connsiteX7-393" fmla="*/ 6540064 w 8033654"/>
              <a:gd name="connsiteY7-394" fmla="*/ 434562 h 7031915"/>
              <a:gd name="connsiteX8-395" fmla="*/ 6529086 w 8033654"/>
              <a:gd name="connsiteY8-396" fmla="*/ 402424 h 7031915"/>
              <a:gd name="connsiteX9-397" fmla="*/ 6482461 w 8033654"/>
              <a:gd name="connsiteY9-398" fmla="*/ 295697 h 7031915"/>
              <a:gd name="connsiteX10-399" fmla="*/ 6520430 w 8033654"/>
              <a:gd name="connsiteY10-400" fmla="*/ 377086 h 7031915"/>
              <a:gd name="connsiteX11-401" fmla="*/ 6515577 w 8033654"/>
              <a:gd name="connsiteY11-402" fmla="*/ 362878 h 7031915"/>
              <a:gd name="connsiteX12-403" fmla="*/ 6482461 w 8033654"/>
              <a:gd name="connsiteY12-404" fmla="*/ 295697 h 7031915"/>
              <a:gd name="connsiteX13-405" fmla="*/ 2058287 w 8033654"/>
              <a:gd name="connsiteY13-406" fmla="*/ 0 h 7031915"/>
              <a:gd name="connsiteX14-407" fmla="*/ 2058326 w 8033654"/>
              <a:gd name="connsiteY14-408" fmla="*/ 0 h 7031915"/>
              <a:gd name="connsiteX15-409" fmla="*/ 5971699 w 8033654"/>
              <a:gd name="connsiteY15-410" fmla="*/ 0 h 7031915"/>
              <a:gd name="connsiteX16-411" fmla="*/ 5971700 w 8033654"/>
              <a:gd name="connsiteY16-412" fmla="*/ 0 h 7031915"/>
              <a:gd name="connsiteX17-413" fmla="*/ 5971740 w 8033654"/>
              <a:gd name="connsiteY17-414" fmla="*/ 0 h 7031915"/>
              <a:gd name="connsiteX18-415" fmla="*/ 6090371 w 8033654"/>
              <a:gd name="connsiteY18-416" fmla="*/ 11959 h 7031915"/>
              <a:gd name="connsiteX19-417" fmla="*/ 6357004 w 8033654"/>
              <a:gd name="connsiteY19-418" fmla="*/ 143562 h 7031915"/>
              <a:gd name="connsiteX20-419" fmla="*/ 6421756 w 8033654"/>
              <a:gd name="connsiteY20-420" fmla="*/ 209878 h 7031915"/>
              <a:gd name="connsiteX21-421" fmla="*/ 6426018 w 8033654"/>
              <a:gd name="connsiteY21-422" fmla="*/ 214243 h 7031915"/>
              <a:gd name="connsiteX22-423" fmla="*/ 6463356 w 8033654"/>
              <a:gd name="connsiteY22-424" fmla="*/ 268125 h 7031915"/>
              <a:gd name="connsiteX23-425" fmla="*/ 6480094 w 8033654"/>
              <a:gd name="connsiteY23-426" fmla="*/ 292278 h 7031915"/>
              <a:gd name="connsiteX24-427" fmla="*/ 6490605 w 8033654"/>
              <a:gd name="connsiteY24-428" fmla="*/ 298322 h 7031915"/>
              <a:gd name="connsiteX25-429" fmla="*/ 7949332 w 8033654"/>
              <a:gd name="connsiteY25-430" fmla="*/ 3216682 h 7031915"/>
              <a:gd name="connsiteX26-431" fmla="*/ 7992299 w 8033654"/>
              <a:gd name="connsiteY26-432" fmla="*/ 3302616 h 7031915"/>
              <a:gd name="connsiteX27-433" fmla="*/ 8021693 w 8033654"/>
              <a:gd name="connsiteY27-434" fmla="*/ 3397306 h 7031915"/>
              <a:gd name="connsiteX28-435" fmla="*/ 8033654 w 8033654"/>
              <a:gd name="connsiteY28-436" fmla="*/ 3515957 h 7031915"/>
              <a:gd name="connsiteX29-437" fmla="*/ 8021693 w 8033654"/>
              <a:gd name="connsiteY29-438" fmla="*/ 3634608 h 7031915"/>
              <a:gd name="connsiteX30-439" fmla="*/ 7992299 w 8033654"/>
              <a:gd name="connsiteY30-440" fmla="*/ 3729298 h 7031915"/>
              <a:gd name="connsiteX31-441" fmla="*/ 7949332 w 8033654"/>
              <a:gd name="connsiteY31-442" fmla="*/ 3815232 h 7031915"/>
              <a:gd name="connsiteX32-443" fmla="*/ 6535055 w 8033654"/>
              <a:gd name="connsiteY32-444" fmla="*/ 6638796 h 7031915"/>
              <a:gd name="connsiteX33-445" fmla="*/ 6524461 w 8033654"/>
              <a:gd name="connsiteY33-446" fmla="*/ 6646190 h 7031915"/>
              <a:gd name="connsiteX34-447" fmla="*/ 6482456 w 8033654"/>
              <a:gd name="connsiteY34-448" fmla="*/ 6736229 h 7031915"/>
              <a:gd name="connsiteX35-449" fmla="*/ 6090371 w 8033654"/>
              <a:gd name="connsiteY35-450" fmla="*/ 7019956 h 7031915"/>
              <a:gd name="connsiteX36-451" fmla="*/ 5971740 w 8033654"/>
              <a:gd name="connsiteY36-452" fmla="*/ 7031915 h 7031915"/>
              <a:gd name="connsiteX37-453" fmla="*/ 5971700 w 8033654"/>
              <a:gd name="connsiteY37-454" fmla="*/ 7031915 h 7031915"/>
              <a:gd name="connsiteX38-455" fmla="*/ 2058326 w 8033654"/>
              <a:gd name="connsiteY38-456" fmla="*/ 7031915 h 7031915"/>
              <a:gd name="connsiteX39-457" fmla="*/ 2176958 w 8033654"/>
              <a:gd name="connsiteY39-458" fmla="*/ 7019956 h 7031915"/>
              <a:gd name="connsiteX40-459" fmla="*/ 2176957 w 8033654"/>
              <a:gd name="connsiteY40-460" fmla="*/ 7019956 h 7031915"/>
              <a:gd name="connsiteX41-461" fmla="*/ 2058326 w 8033654"/>
              <a:gd name="connsiteY41-462" fmla="*/ 7031915 h 7031915"/>
              <a:gd name="connsiteX42-463" fmla="*/ 2058286 w 8033654"/>
              <a:gd name="connsiteY42-464" fmla="*/ 7031915 h 7031915"/>
              <a:gd name="connsiteX43-465" fmla="*/ 1939655 w 8033654"/>
              <a:gd name="connsiteY43-466" fmla="*/ 7019956 h 7031915"/>
              <a:gd name="connsiteX44-467" fmla="*/ 1642007 w 8033654"/>
              <a:gd name="connsiteY44-468" fmla="*/ 6859480 h 7031915"/>
              <a:gd name="connsiteX45-469" fmla="*/ 1570173 w 8033654"/>
              <a:gd name="connsiteY45-470" fmla="*/ 6772417 h 7031915"/>
              <a:gd name="connsiteX46-471" fmla="*/ 1508795 w 8033654"/>
              <a:gd name="connsiteY46-472" fmla="*/ 6649661 h 7031915"/>
              <a:gd name="connsiteX47-473" fmla="*/ 1508794 w 8033654"/>
              <a:gd name="connsiteY47-474" fmla="*/ 6649657 h 7031915"/>
              <a:gd name="connsiteX48-475" fmla="*/ 115723 w 8033654"/>
              <a:gd name="connsiteY48-476" fmla="*/ 3863519 h 7031915"/>
              <a:gd name="connsiteX49-477" fmla="*/ 115722 w 8033654"/>
              <a:gd name="connsiteY49-478" fmla="*/ 3863518 h 7031915"/>
              <a:gd name="connsiteX50-479" fmla="*/ 29470 w 8033654"/>
              <a:gd name="connsiteY50-480" fmla="*/ 3691014 h 7031915"/>
              <a:gd name="connsiteX51-481" fmla="*/ 11962 w 8033654"/>
              <a:gd name="connsiteY51-482" fmla="*/ 3634608 h 7031915"/>
              <a:gd name="connsiteX52-483" fmla="*/ 0 w 8033654"/>
              <a:gd name="connsiteY52-484" fmla="*/ 3515957 h 7031915"/>
              <a:gd name="connsiteX53-485" fmla="*/ 11962 w 8033654"/>
              <a:gd name="connsiteY53-486" fmla="*/ 3397306 h 7031915"/>
              <a:gd name="connsiteX54-487" fmla="*/ 29470 w 8033654"/>
              <a:gd name="connsiteY54-488" fmla="*/ 3340901 h 7031915"/>
              <a:gd name="connsiteX55-489" fmla="*/ 115722 w 8033654"/>
              <a:gd name="connsiteY55-490" fmla="*/ 3168396 h 7031915"/>
              <a:gd name="connsiteX56-491" fmla="*/ 115723 w 8033654"/>
              <a:gd name="connsiteY56-492" fmla="*/ 3168396 h 7031915"/>
              <a:gd name="connsiteX57-493" fmla="*/ 1508796 w 8033654"/>
              <a:gd name="connsiteY57-494" fmla="*/ 382255 h 7031915"/>
              <a:gd name="connsiteX58-495" fmla="*/ 1570174 w 8033654"/>
              <a:gd name="connsiteY58-496" fmla="*/ 259499 h 7031915"/>
              <a:gd name="connsiteX59-497" fmla="*/ 1642008 w 8033654"/>
              <a:gd name="connsiteY59-498" fmla="*/ 172435 h 7031915"/>
              <a:gd name="connsiteX60-499" fmla="*/ 1939656 w 8033654"/>
              <a:gd name="connsiteY60-500" fmla="*/ 11959 h 7031915"/>
              <a:gd name="connsiteX61-501" fmla="*/ 2058287 w 8033654"/>
              <a:gd name="connsiteY61-502" fmla="*/ 0 h 7031915"/>
              <a:gd name="connsiteX0-503" fmla="*/ 6552162 w 8033654"/>
              <a:gd name="connsiteY0-504" fmla="*/ 494730 h 7031915"/>
              <a:gd name="connsiteX1-505" fmla="*/ 6555365 w 8033654"/>
              <a:gd name="connsiteY1-506" fmla="*/ 531027 h 7031915"/>
              <a:gd name="connsiteX2-507" fmla="*/ 6556798 w 8033654"/>
              <a:gd name="connsiteY2-508" fmla="*/ 533489 h 7031915"/>
              <a:gd name="connsiteX3-509" fmla="*/ 6555247 w 8033654"/>
              <a:gd name="connsiteY3-510" fmla="*/ 510071 h 7031915"/>
              <a:gd name="connsiteX4-511" fmla="*/ 6552162 w 8033654"/>
              <a:gd name="connsiteY4-512" fmla="*/ 494730 h 7031915"/>
              <a:gd name="connsiteX5-513" fmla="*/ 6529086 w 8033654"/>
              <a:gd name="connsiteY5-514" fmla="*/ 402424 h 7031915"/>
              <a:gd name="connsiteX6-515" fmla="*/ 6540064 w 8033654"/>
              <a:gd name="connsiteY6-516" fmla="*/ 434562 h 7031915"/>
              <a:gd name="connsiteX7-517" fmla="*/ 6529086 w 8033654"/>
              <a:gd name="connsiteY7-518" fmla="*/ 402424 h 7031915"/>
              <a:gd name="connsiteX8-519" fmla="*/ 6482461 w 8033654"/>
              <a:gd name="connsiteY8-520" fmla="*/ 295697 h 7031915"/>
              <a:gd name="connsiteX9-521" fmla="*/ 6520430 w 8033654"/>
              <a:gd name="connsiteY9-522" fmla="*/ 377086 h 7031915"/>
              <a:gd name="connsiteX10-523" fmla="*/ 6515577 w 8033654"/>
              <a:gd name="connsiteY10-524" fmla="*/ 362878 h 7031915"/>
              <a:gd name="connsiteX11-525" fmla="*/ 6482461 w 8033654"/>
              <a:gd name="connsiteY11-526" fmla="*/ 295697 h 7031915"/>
              <a:gd name="connsiteX12-527" fmla="*/ 2058287 w 8033654"/>
              <a:gd name="connsiteY12-528" fmla="*/ 0 h 7031915"/>
              <a:gd name="connsiteX13-529" fmla="*/ 2058326 w 8033654"/>
              <a:gd name="connsiteY13-530" fmla="*/ 0 h 7031915"/>
              <a:gd name="connsiteX14-531" fmla="*/ 5971699 w 8033654"/>
              <a:gd name="connsiteY14-532" fmla="*/ 0 h 7031915"/>
              <a:gd name="connsiteX15-533" fmla="*/ 5971700 w 8033654"/>
              <a:gd name="connsiteY15-534" fmla="*/ 0 h 7031915"/>
              <a:gd name="connsiteX16-535" fmla="*/ 5971740 w 8033654"/>
              <a:gd name="connsiteY16-536" fmla="*/ 0 h 7031915"/>
              <a:gd name="connsiteX17-537" fmla="*/ 6090371 w 8033654"/>
              <a:gd name="connsiteY17-538" fmla="*/ 11959 h 7031915"/>
              <a:gd name="connsiteX18-539" fmla="*/ 6357004 w 8033654"/>
              <a:gd name="connsiteY18-540" fmla="*/ 143562 h 7031915"/>
              <a:gd name="connsiteX19-541" fmla="*/ 6421756 w 8033654"/>
              <a:gd name="connsiteY19-542" fmla="*/ 209878 h 7031915"/>
              <a:gd name="connsiteX20-543" fmla="*/ 6426018 w 8033654"/>
              <a:gd name="connsiteY20-544" fmla="*/ 214243 h 7031915"/>
              <a:gd name="connsiteX21-545" fmla="*/ 6463356 w 8033654"/>
              <a:gd name="connsiteY21-546" fmla="*/ 268125 h 7031915"/>
              <a:gd name="connsiteX22-547" fmla="*/ 6480094 w 8033654"/>
              <a:gd name="connsiteY22-548" fmla="*/ 292278 h 7031915"/>
              <a:gd name="connsiteX23-549" fmla="*/ 6490605 w 8033654"/>
              <a:gd name="connsiteY23-550" fmla="*/ 298322 h 7031915"/>
              <a:gd name="connsiteX24-551" fmla="*/ 7949332 w 8033654"/>
              <a:gd name="connsiteY24-552" fmla="*/ 3216682 h 7031915"/>
              <a:gd name="connsiteX25-553" fmla="*/ 7992299 w 8033654"/>
              <a:gd name="connsiteY25-554" fmla="*/ 3302616 h 7031915"/>
              <a:gd name="connsiteX26-555" fmla="*/ 8021693 w 8033654"/>
              <a:gd name="connsiteY26-556" fmla="*/ 3397306 h 7031915"/>
              <a:gd name="connsiteX27-557" fmla="*/ 8033654 w 8033654"/>
              <a:gd name="connsiteY27-558" fmla="*/ 3515957 h 7031915"/>
              <a:gd name="connsiteX28-559" fmla="*/ 8021693 w 8033654"/>
              <a:gd name="connsiteY28-560" fmla="*/ 3634608 h 7031915"/>
              <a:gd name="connsiteX29-561" fmla="*/ 7992299 w 8033654"/>
              <a:gd name="connsiteY29-562" fmla="*/ 3729298 h 7031915"/>
              <a:gd name="connsiteX30-563" fmla="*/ 7949332 w 8033654"/>
              <a:gd name="connsiteY30-564" fmla="*/ 3815232 h 7031915"/>
              <a:gd name="connsiteX31-565" fmla="*/ 6535055 w 8033654"/>
              <a:gd name="connsiteY31-566" fmla="*/ 6638796 h 7031915"/>
              <a:gd name="connsiteX32-567" fmla="*/ 6524461 w 8033654"/>
              <a:gd name="connsiteY32-568" fmla="*/ 6646190 h 7031915"/>
              <a:gd name="connsiteX33-569" fmla="*/ 6482456 w 8033654"/>
              <a:gd name="connsiteY33-570" fmla="*/ 6736229 h 7031915"/>
              <a:gd name="connsiteX34-571" fmla="*/ 6090371 w 8033654"/>
              <a:gd name="connsiteY34-572" fmla="*/ 7019956 h 7031915"/>
              <a:gd name="connsiteX35-573" fmla="*/ 5971740 w 8033654"/>
              <a:gd name="connsiteY35-574" fmla="*/ 7031915 h 7031915"/>
              <a:gd name="connsiteX36-575" fmla="*/ 5971700 w 8033654"/>
              <a:gd name="connsiteY36-576" fmla="*/ 7031915 h 7031915"/>
              <a:gd name="connsiteX37-577" fmla="*/ 2058326 w 8033654"/>
              <a:gd name="connsiteY37-578" fmla="*/ 7031915 h 7031915"/>
              <a:gd name="connsiteX38-579" fmla="*/ 2176958 w 8033654"/>
              <a:gd name="connsiteY38-580" fmla="*/ 7019956 h 7031915"/>
              <a:gd name="connsiteX39-581" fmla="*/ 2176957 w 8033654"/>
              <a:gd name="connsiteY39-582" fmla="*/ 7019956 h 7031915"/>
              <a:gd name="connsiteX40-583" fmla="*/ 2058326 w 8033654"/>
              <a:gd name="connsiteY40-584" fmla="*/ 7031915 h 7031915"/>
              <a:gd name="connsiteX41-585" fmla="*/ 2058286 w 8033654"/>
              <a:gd name="connsiteY41-586" fmla="*/ 7031915 h 7031915"/>
              <a:gd name="connsiteX42-587" fmla="*/ 1939655 w 8033654"/>
              <a:gd name="connsiteY42-588" fmla="*/ 7019956 h 7031915"/>
              <a:gd name="connsiteX43-589" fmla="*/ 1642007 w 8033654"/>
              <a:gd name="connsiteY43-590" fmla="*/ 6859480 h 7031915"/>
              <a:gd name="connsiteX44-591" fmla="*/ 1570173 w 8033654"/>
              <a:gd name="connsiteY44-592" fmla="*/ 6772417 h 7031915"/>
              <a:gd name="connsiteX45-593" fmla="*/ 1508795 w 8033654"/>
              <a:gd name="connsiteY45-594" fmla="*/ 6649661 h 7031915"/>
              <a:gd name="connsiteX46-595" fmla="*/ 1508794 w 8033654"/>
              <a:gd name="connsiteY46-596" fmla="*/ 6649657 h 7031915"/>
              <a:gd name="connsiteX47-597" fmla="*/ 115723 w 8033654"/>
              <a:gd name="connsiteY47-598" fmla="*/ 3863519 h 7031915"/>
              <a:gd name="connsiteX48-599" fmla="*/ 115722 w 8033654"/>
              <a:gd name="connsiteY48-600" fmla="*/ 3863518 h 7031915"/>
              <a:gd name="connsiteX49-601" fmla="*/ 29470 w 8033654"/>
              <a:gd name="connsiteY49-602" fmla="*/ 3691014 h 7031915"/>
              <a:gd name="connsiteX50-603" fmla="*/ 11962 w 8033654"/>
              <a:gd name="connsiteY50-604" fmla="*/ 3634608 h 7031915"/>
              <a:gd name="connsiteX51-605" fmla="*/ 0 w 8033654"/>
              <a:gd name="connsiteY51-606" fmla="*/ 3515957 h 7031915"/>
              <a:gd name="connsiteX52-607" fmla="*/ 11962 w 8033654"/>
              <a:gd name="connsiteY52-608" fmla="*/ 3397306 h 7031915"/>
              <a:gd name="connsiteX53-609" fmla="*/ 29470 w 8033654"/>
              <a:gd name="connsiteY53-610" fmla="*/ 3340901 h 7031915"/>
              <a:gd name="connsiteX54-611" fmla="*/ 115722 w 8033654"/>
              <a:gd name="connsiteY54-612" fmla="*/ 3168396 h 7031915"/>
              <a:gd name="connsiteX55-613" fmla="*/ 115723 w 8033654"/>
              <a:gd name="connsiteY55-614" fmla="*/ 3168396 h 7031915"/>
              <a:gd name="connsiteX56-615" fmla="*/ 1508796 w 8033654"/>
              <a:gd name="connsiteY56-616" fmla="*/ 382255 h 7031915"/>
              <a:gd name="connsiteX57-617" fmla="*/ 1570174 w 8033654"/>
              <a:gd name="connsiteY57-618" fmla="*/ 259499 h 7031915"/>
              <a:gd name="connsiteX58-619" fmla="*/ 1642008 w 8033654"/>
              <a:gd name="connsiteY58-620" fmla="*/ 172435 h 7031915"/>
              <a:gd name="connsiteX59-621" fmla="*/ 1939656 w 8033654"/>
              <a:gd name="connsiteY59-622" fmla="*/ 11959 h 7031915"/>
              <a:gd name="connsiteX60-623" fmla="*/ 2058287 w 8033654"/>
              <a:gd name="connsiteY60-624" fmla="*/ 0 h 7031915"/>
              <a:gd name="connsiteX0-625" fmla="*/ 6555247 w 8033654"/>
              <a:gd name="connsiteY0-626" fmla="*/ 510071 h 7031915"/>
              <a:gd name="connsiteX1-627" fmla="*/ 6555365 w 8033654"/>
              <a:gd name="connsiteY1-628" fmla="*/ 531027 h 7031915"/>
              <a:gd name="connsiteX2-629" fmla="*/ 6556798 w 8033654"/>
              <a:gd name="connsiteY2-630" fmla="*/ 533489 h 7031915"/>
              <a:gd name="connsiteX3-631" fmla="*/ 6555247 w 8033654"/>
              <a:gd name="connsiteY3-632" fmla="*/ 510071 h 7031915"/>
              <a:gd name="connsiteX4-633" fmla="*/ 6529086 w 8033654"/>
              <a:gd name="connsiteY4-634" fmla="*/ 402424 h 7031915"/>
              <a:gd name="connsiteX5-635" fmla="*/ 6540064 w 8033654"/>
              <a:gd name="connsiteY5-636" fmla="*/ 434562 h 7031915"/>
              <a:gd name="connsiteX6-637" fmla="*/ 6529086 w 8033654"/>
              <a:gd name="connsiteY6-638" fmla="*/ 402424 h 7031915"/>
              <a:gd name="connsiteX7-639" fmla="*/ 6482461 w 8033654"/>
              <a:gd name="connsiteY7-640" fmla="*/ 295697 h 7031915"/>
              <a:gd name="connsiteX8-641" fmla="*/ 6520430 w 8033654"/>
              <a:gd name="connsiteY8-642" fmla="*/ 377086 h 7031915"/>
              <a:gd name="connsiteX9-643" fmla="*/ 6515577 w 8033654"/>
              <a:gd name="connsiteY9-644" fmla="*/ 362878 h 7031915"/>
              <a:gd name="connsiteX10-645" fmla="*/ 6482461 w 8033654"/>
              <a:gd name="connsiteY10-646" fmla="*/ 295697 h 7031915"/>
              <a:gd name="connsiteX11-647" fmla="*/ 2058287 w 8033654"/>
              <a:gd name="connsiteY11-648" fmla="*/ 0 h 7031915"/>
              <a:gd name="connsiteX12-649" fmla="*/ 2058326 w 8033654"/>
              <a:gd name="connsiteY12-650" fmla="*/ 0 h 7031915"/>
              <a:gd name="connsiteX13-651" fmla="*/ 5971699 w 8033654"/>
              <a:gd name="connsiteY13-652" fmla="*/ 0 h 7031915"/>
              <a:gd name="connsiteX14-653" fmla="*/ 5971700 w 8033654"/>
              <a:gd name="connsiteY14-654" fmla="*/ 0 h 7031915"/>
              <a:gd name="connsiteX15-655" fmla="*/ 5971740 w 8033654"/>
              <a:gd name="connsiteY15-656" fmla="*/ 0 h 7031915"/>
              <a:gd name="connsiteX16-657" fmla="*/ 6090371 w 8033654"/>
              <a:gd name="connsiteY16-658" fmla="*/ 11959 h 7031915"/>
              <a:gd name="connsiteX17-659" fmla="*/ 6357004 w 8033654"/>
              <a:gd name="connsiteY17-660" fmla="*/ 143562 h 7031915"/>
              <a:gd name="connsiteX18-661" fmla="*/ 6421756 w 8033654"/>
              <a:gd name="connsiteY18-662" fmla="*/ 209878 h 7031915"/>
              <a:gd name="connsiteX19-663" fmla="*/ 6426018 w 8033654"/>
              <a:gd name="connsiteY19-664" fmla="*/ 214243 h 7031915"/>
              <a:gd name="connsiteX20-665" fmla="*/ 6463356 w 8033654"/>
              <a:gd name="connsiteY20-666" fmla="*/ 268125 h 7031915"/>
              <a:gd name="connsiteX21-667" fmla="*/ 6480094 w 8033654"/>
              <a:gd name="connsiteY21-668" fmla="*/ 292278 h 7031915"/>
              <a:gd name="connsiteX22-669" fmla="*/ 6490605 w 8033654"/>
              <a:gd name="connsiteY22-670" fmla="*/ 298322 h 7031915"/>
              <a:gd name="connsiteX23-671" fmla="*/ 7949332 w 8033654"/>
              <a:gd name="connsiteY23-672" fmla="*/ 3216682 h 7031915"/>
              <a:gd name="connsiteX24-673" fmla="*/ 7992299 w 8033654"/>
              <a:gd name="connsiteY24-674" fmla="*/ 3302616 h 7031915"/>
              <a:gd name="connsiteX25-675" fmla="*/ 8021693 w 8033654"/>
              <a:gd name="connsiteY25-676" fmla="*/ 3397306 h 7031915"/>
              <a:gd name="connsiteX26-677" fmla="*/ 8033654 w 8033654"/>
              <a:gd name="connsiteY26-678" fmla="*/ 3515957 h 7031915"/>
              <a:gd name="connsiteX27-679" fmla="*/ 8021693 w 8033654"/>
              <a:gd name="connsiteY27-680" fmla="*/ 3634608 h 7031915"/>
              <a:gd name="connsiteX28-681" fmla="*/ 7992299 w 8033654"/>
              <a:gd name="connsiteY28-682" fmla="*/ 3729298 h 7031915"/>
              <a:gd name="connsiteX29-683" fmla="*/ 7949332 w 8033654"/>
              <a:gd name="connsiteY29-684" fmla="*/ 3815232 h 7031915"/>
              <a:gd name="connsiteX30-685" fmla="*/ 6535055 w 8033654"/>
              <a:gd name="connsiteY30-686" fmla="*/ 6638796 h 7031915"/>
              <a:gd name="connsiteX31-687" fmla="*/ 6524461 w 8033654"/>
              <a:gd name="connsiteY31-688" fmla="*/ 6646190 h 7031915"/>
              <a:gd name="connsiteX32-689" fmla="*/ 6482456 w 8033654"/>
              <a:gd name="connsiteY32-690" fmla="*/ 6736229 h 7031915"/>
              <a:gd name="connsiteX33-691" fmla="*/ 6090371 w 8033654"/>
              <a:gd name="connsiteY33-692" fmla="*/ 7019956 h 7031915"/>
              <a:gd name="connsiteX34-693" fmla="*/ 5971740 w 8033654"/>
              <a:gd name="connsiteY34-694" fmla="*/ 7031915 h 7031915"/>
              <a:gd name="connsiteX35-695" fmla="*/ 5971700 w 8033654"/>
              <a:gd name="connsiteY35-696" fmla="*/ 7031915 h 7031915"/>
              <a:gd name="connsiteX36-697" fmla="*/ 2058326 w 8033654"/>
              <a:gd name="connsiteY36-698" fmla="*/ 7031915 h 7031915"/>
              <a:gd name="connsiteX37-699" fmla="*/ 2176958 w 8033654"/>
              <a:gd name="connsiteY37-700" fmla="*/ 7019956 h 7031915"/>
              <a:gd name="connsiteX38-701" fmla="*/ 2176957 w 8033654"/>
              <a:gd name="connsiteY38-702" fmla="*/ 7019956 h 7031915"/>
              <a:gd name="connsiteX39-703" fmla="*/ 2058326 w 8033654"/>
              <a:gd name="connsiteY39-704" fmla="*/ 7031915 h 7031915"/>
              <a:gd name="connsiteX40-705" fmla="*/ 2058286 w 8033654"/>
              <a:gd name="connsiteY40-706" fmla="*/ 7031915 h 7031915"/>
              <a:gd name="connsiteX41-707" fmla="*/ 1939655 w 8033654"/>
              <a:gd name="connsiteY41-708" fmla="*/ 7019956 h 7031915"/>
              <a:gd name="connsiteX42-709" fmla="*/ 1642007 w 8033654"/>
              <a:gd name="connsiteY42-710" fmla="*/ 6859480 h 7031915"/>
              <a:gd name="connsiteX43-711" fmla="*/ 1570173 w 8033654"/>
              <a:gd name="connsiteY43-712" fmla="*/ 6772417 h 7031915"/>
              <a:gd name="connsiteX44-713" fmla="*/ 1508795 w 8033654"/>
              <a:gd name="connsiteY44-714" fmla="*/ 6649661 h 7031915"/>
              <a:gd name="connsiteX45-715" fmla="*/ 1508794 w 8033654"/>
              <a:gd name="connsiteY45-716" fmla="*/ 6649657 h 7031915"/>
              <a:gd name="connsiteX46-717" fmla="*/ 115723 w 8033654"/>
              <a:gd name="connsiteY46-718" fmla="*/ 3863519 h 7031915"/>
              <a:gd name="connsiteX47-719" fmla="*/ 115722 w 8033654"/>
              <a:gd name="connsiteY47-720" fmla="*/ 3863518 h 7031915"/>
              <a:gd name="connsiteX48-721" fmla="*/ 29470 w 8033654"/>
              <a:gd name="connsiteY48-722" fmla="*/ 3691014 h 7031915"/>
              <a:gd name="connsiteX49-723" fmla="*/ 11962 w 8033654"/>
              <a:gd name="connsiteY49-724" fmla="*/ 3634608 h 7031915"/>
              <a:gd name="connsiteX50-725" fmla="*/ 0 w 8033654"/>
              <a:gd name="connsiteY50-726" fmla="*/ 3515957 h 7031915"/>
              <a:gd name="connsiteX51-727" fmla="*/ 11962 w 8033654"/>
              <a:gd name="connsiteY51-728" fmla="*/ 3397306 h 7031915"/>
              <a:gd name="connsiteX52-729" fmla="*/ 29470 w 8033654"/>
              <a:gd name="connsiteY52-730" fmla="*/ 3340901 h 7031915"/>
              <a:gd name="connsiteX53-731" fmla="*/ 115722 w 8033654"/>
              <a:gd name="connsiteY53-732" fmla="*/ 3168396 h 7031915"/>
              <a:gd name="connsiteX54-733" fmla="*/ 115723 w 8033654"/>
              <a:gd name="connsiteY54-734" fmla="*/ 3168396 h 7031915"/>
              <a:gd name="connsiteX55-735" fmla="*/ 1508796 w 8033654"/>
              <a:gd name="connsiteY55-736" fmla="*/ 382255 h 7031915"/>
              <a:gd name="connsiteX56-737" fmla="*/ 1570174 w 8033654"/>
              <a:gd name="connsiteY56-738" fmla="*/ 259499 h 7031915"/>
              <a:gd name="connsiteX57-739" fmla="*/ 1642008 w 8033654"/>
              <a:gd name="connsiteY57-740" fmla="*/ 172435 h 7031915"/>
              <a:gd name="connsiteX58-741" fmla="*/ 1939656 w 8033654"/>
              <a:gd name="connsiteY58-742" fmla="*/ 11959 h 7031915"/>
              <a:gd name="connsiteX59-743" fmla="*/ 2058287 w 8033654"/>
              <a:gd name="connsiteY59-744" fmla="*/ 0 h 7031915"/>
              <a:gd name="connsiteX0-745" fmla="*/ 6556798 w 8033654"/>
              <a:gd name="connsiteY0-746" fmla="*/ 533489 h 7031915"/>
              <a:gd name="connsiteX1-747" fmla="*/ 6555365 w 8033654"/>
              <a:gd name="connsiteY1-748" fmla="*/ 531027 h 7031915"/>
              <a:gd name="connsiteX2-749" fmla="*/ 6556798 w 8033654"/>
              <a:gd name="connsiteY2-750" fmla="*/ 533489 h 7031915"/>
              <a:gd name="connsiteX3-751" fmla="*/ 6529086 w 8033654"/>
              <a:gd name="connsiteY3-752" fmla="*/ 402424 h 7031915"/>
              <a:gd name="connsiteX4-753" fmla="*/ 6540064 w 8033654"/>
              <a:gd name="connsiteY4-754" fmla="*/ 434562 h 7031915"/>
              <a:gd name="connsiteX5-755" fmla="*/ 6529086 w 8033654"/>
              <a:gd name="connsiteY5-756" fmla="*/ 402424 h 7031915"/>
              <a:gd name="connsiteX6-757" fmla="*/ 6482461 w 8033654"/>
              <a:gd name="connsiteY6-758" fmla="*/ 295697 h 7031915"/>
              <a:gd name="connsiteX7-759" fmla="*/ 6520430 w 8033654"/>
              <a:gd name="connsiteY7-760" fmla="*/ 377086 h 7031915"/>
              <a:gd name="connsiteX8-761" fmla="*/ 6515577 w 8033654"/>
              <a:gd name="connsiteY8-762" fmla="*/ 362878 h 7031915"/>
              <a:gd name="connsiteX9-763" fmla="*/ 6482461 w 8033654"/>
              <a:gd name="connsiteY9-764" fmla="*/ 295697 h 7031915"/>
              <a:gd name="connsiteX10-765" fmla="*/ 2058287 w 8033654"/>
              <a:gd name="connsiteY10-766" fmla="*/ 0 h 7031915"/>
              <a:gd name="connsiteX11-767" fmla="*/ 2058326 w 8033654"/>
              <a:gd name="connsiteY11-768" fmla="*/ 0 h 7031915"/>
              <a:gd name="connsiteX12-769" fmla="*/ 5971699 w 8033654"/>
              <a:gd name="connsiteY12-770" fmla="*/ 0 h 7031915"/>
              <a:gd name="connsiteX13-771" fmla="*/ 5971700 w 8033654"/>
              <a:gd name="connsiteY13-772" fmla="*/ 0 h 7031915"/>
              <a:gd name="connsiteX14-773" fmla="*/ 5971740 w 8033654"/>
              <a:gd name="connsiteY14-774" fmla="*/ 0 h 7031915"/>
              <a:gd name="connsiteX15-775" fmla="*/ 6090371 w 8033654"/>
              <a:gd name="connsiteY15-776" fmla="*/ 11959 h 7031915"/>
              <a:gd name="connsiteX16-777" fmla="*/ 6357004 w 8033654"/>
              <a:gd name="connsiteY16-778" fmla="*/ 143562 h 7031915"/>
              <a:gd name="connsiteX17-779" fmla="*/ 6421756 w 8033654"/>
              <a:gd name="connsiteY17-780" fmla="*/ 209878 h 7031915"/>
              <a:gd name="connsiteX18-781" fmla="*/ 6426018 w 8033654"/>
              <a:gd name="connsiteY18-782" fmla="*/ 214243 h 7031915"/>
              <a:gd name="connsiteX19-783" fmla="*/ 6463356 w 8033654"/>
              <a:gd name="connsiteY19-784" fmla="*/ 268125 h 7031915"/>
              <a:gd name="connsiteX20-785" fmla="*/ 6480094 w 8033654"/>
              <a:gd name="connsiteY20-786" fmla="*/ 292278 h 7031915"/>
              <a:gd name="connsiteX21-787" fmla="*/ 6490605 w 8033654"/>
              <a:gd name="connsiteY21-788" fmla="*/ 298322 h 7031915"/>
              <a:gd name="connsiteX22-789" fmla="*/ 7949332 w 8033654"/>
              <a:gd name="connsiteY22-790" fmla="*/ 3216682 h 7031915"/>
              <a:gd name="connsiteX23-791" fmla="*/ 7992299 w 8033654"/>
              <a:gd name="connsiteY23-792" fmla="*/ 3302616 h 7031915"/>
              <a:gd name="connsiteX24-793" fmla="*/ 8021693 w 8033654"/>
              <a:gd name="connsiteY24-794" fmla="*/ 3397306 h 7031915"/>
              <a:gd name="connsiteX25-795" fmla="*/ 8033654 w 8033654"/>
              <a:gd name="connsiteY25-796" fmla="*/ 3515957 h 7031915"/>
              <a:gd name="connsiteX26-797" fmla="*/ 8021693 w 8033654"/>
              <a:gd name="connsiteY26-798" fmla="*/ 3634608 h 7031915"/>
              <a:gd name="connsiteX27-799" fmla="*/ 7992299 w 8033654"/>
              <a:gd name="connsiteY27-800" fmla="*/ 3729298 h 7031915"/>
              <a:gd name="connsiteX28-801" fmla="*/ 7949332 w 8033654"/>
              <a:gd name="connsiteY28-802" fmla="*/ 3815232 h 7031915"/>
              <a:gd name="connsiteX29-803" fmla="*/ 6535055 w 8033654"/>
              <a:gd name="connsiteY29-804" fmla="*/ 6638796 h 7031915"/>
              <a:gd name="connsiteX30-805" fmla="*/ 6524461 w 8033654"/>
              <a:gd name="connsiteY30-806" fmla="*/ 6646190 h 7031915"/>
              <a:gd name="connsiteX31-807" fmla="*/ 6482456 w 8033654"/>
              <a:gd name="connsiteY31-808" fmla="*/ 6736229 h 7031915"/>
              <a:gd name="connsiteX32-809" fmla="*/ 6090371 w 8033654"/>
              <a:gd name="connsiteY32-810" fmla="*/ 7019956 h 7031915"/>
              <a:gd name="connsiteX33-811" fmla="*/ 5971740 w 8033654"/>
              <a:gd name="connsiteY33-812" fmla="*/ 7031915 h 7031915"/>
              <a:gd name="connsiteX34-813" fmla="*/ 5971700 w 8033654"/>
              <a:gd name="connsiteY34-814" fmla="*/ 7031915 h 7031915"/>
              <a:gd name="connsiteX35-815" fmla="*/ 2058326 w 8033654"/>
              <a:gd name="connsiteY35-816" fmla="*/ 7031915 h 7031915"/>
              <a:gd name="connsiteX36-817" fmla="*/ 2176958 w 8033654"/>
              <a:gd name="connsiteY36-818" fmla="*/ 7019956 h 7031915"/>
              <a:gd name="connsiteX37-819" fmla="*/ 2176957 w 8033654"/>
              <a:gd name="connsiteY37-820" fmla="*/ 7019956 h 7031915"/>
              <a:gd name="connsiteX38-821" fmla="*/ 2058326 w 8033654"/>
              <a:gd name="connsiteY38-822" fmla="*/ 7031915 h 7031915"/>
              <a:gd name="connsiteX39-823" fmla="*/ 2058286 w 8033654"/>
              <a:gd name="connsiteY39-824" fmla="*/ 7031915 h 7031915"/>
              <a:gd name="connsiteX40-825" fmla="*/ 1939655 w 8033654"/>
              <a:gd name="connsiteY40-826" fmla="*/ 7019956 h 7031915"/>
              <a:gd name="connsiteX41-827" fmla="*/ 1642007 w 8033654"/>
              <a:gd name="connsiteY41-828" fmla="*/ 6859480 h 7031915"/>
              <a:gd name="connsiteX42-829" fmla="*/ 1570173 w 8033654"/>
              <a:gd name="connsiteY42-830" fmla="*/ 6772417 h 7031915"/>
              <a:gd name="connsiteX43-831" fmla="*/ 1508795 w 8033654"/>
              <a:gd name="connsiteY43-832" fmla="*/ 6649661 h 7031915"/>
              <a:gd name="connsiteX44-833" fmla="*/ 1508794 w 8033654"/>
              <a:gd name="connsiteY44-834" fmla="*/ 6649657 h 7031915"/>
              <a:gd name="connsiteX45-835" fmla="*/ 115723 w 8033654"/>
              <a:gd name="connsiteY45-836" fmla="*/ 3863519 h 7031915"/>
              <a:gd name="connsiteX46-837" fmla="*/ 115722 w 8033654"/>
              <a:gd name="connsiteY46-838" fmla="*/ 3863518 h 7031915"/>
              <a:gd name="connsiteX47-839" fmla="*/ 29470 w 8033654"/>
              <a:gd name="connsiteY47-840" fmla="*/ 3691014 h 7031915"/>
              <a:gd name="connsiteX48-841" fmla="*/ 11962 w 8033654"/>
              <a:gd name="connsiteY48-842" fmla="*/ 3634608 h 7031915"/>
              <a:gd name="connsiteX49-843" fmla="*/ 0 w 8033654"/>
              <a:gd name="connsiteY49-844" fmla="*/ 3515957 h 7031915"/>
              <a:gd name="connsiteX50-845" fmla="*/ 11962 w 8033654"/>
              <a:gd name="connsiteY50-846" fmla="*/ 3397306 h 7031915"/>
              <a:gd name="connsiteX51-847" fmla="*/ 29470 w 8033654"/>
              <a:gd name="connsiteY51-848" fmla="*/ 3340901 h 7031915"/>
              <a:gd name="connsiteX52-849" fmla="*/ 115722 w 8033654"/>
              <a:gd name="connsiteY52-850" fmla="*/ 3168396 h 7031915"/>
              <a:gd name="connsiteX53-851" fmla="*/ 115723 w 8033654"/>
              <a:gd name="connsiteY53-852" fmla="*/ 3168396 h 7031915"/>
              <a:gd name="connsiteX54-853" fmla="*/ 1508796 w 8033654"/>
              <a:gd name="connsiteY54-854" fmla="*/ 382255 h 7031915"/>
              <a:gd name="connsiteX55-855" fmla="*/ 1570174 w 8033654"/>
              <a:gd name="connsiteY55-856" fmla="*/ 259499 h 7031915"/>
              <a:gd name="connsiteX56-857" fmla="*/ 1642008 w 8033654"/>
              <a:gd name="connsiteY56-858" fmla="*/ 172435 h 7031915"/>
              <a:gd name="connsiteX57-859" fmla="*/ 1939656 w 8033654"/>
              <a:gd name="connsiteY57-860" fmla="*/ 11959 h 7031915"/>
              <a:gd name="connsiteX58-861" fmla="*/ 2058287 w 8033654"/>
              <a:gd name="connsiteY58-862" fmla="*/ 0 h 7031915"/>
              <a:gd name="connsiteX0-863" fmla="*/ 6529086 w 8033654"/>
              <a:gd name="connsiteY0-864" fmla="*/ 402424 h 7031915"/>
              <a:gd name="connsiteX1-865" fmla="*/ 6540064 w 8033654"/>
              <a:gd name="connsiteY1-866" fmla="*/ 434562 h 7031915"/>
              <a:gd name="connsiteX2-867" fmla="*/ 6529086 w 8033654"/>
              <a:gd name="connsiteY2-868" fmla="*/ 402424 h 7031915"/>
              <a:gd name="connsiteX3-869" fmla="*/ 6482461 w 8033654"/>
              <a:gd name="connsiteY3-870" fmla="*/ 295697 h 7031915"/>
              <a:gd name="connsiteX4-871" fmla="*/ 6520430 w 8033654"/>
              <a:gd name="connsiteY4-872" fmla="*/ 377086 h 7031915"/>
              <a:gd name="connsiteX5-873" fmla="*/ 6515577 w 8033654"/>
              <a:gd name="connsiteY5-874" fmla="*/ 362878 h 7031915"/>
              <a:gd name="connsiteX6-875" fmla="*/ 6482461 w 8033654"/>
              <a:gd name="connsiteY6-876" fmla="*/ 295697 h 7031915"/>
              <a:gd name="connsiteX7-877" fmla="*/ 2058287 w 8033654"/>
              <a:gd name="connsiteY7-878" fmla="*/ 0 h 7031915"/>
              <a:gd name="connsiteX8-879" fmla="*/ 2058326 w 8033654"/>
              <a:gd name="connsiteY8-880" fmla="*/ 0 h 7031915"/>
              <a:gd name="connsiteX9-881" fmla="*/ 5971699 w 8033654"/>
              <a:gd name="connsiteY9-882" fmla="*/ 0 h 7031915"/>
              <a:gd name="connsiteX10-883" fmla="*/ 5971700 w 8033654"/>
              <a:gd name="connsiteY10-884" fmla="*/ 0 h 7031915"/>
              <a:gd name="connsiteX11-885" fmla="*/ 5971740 w 8033654"/>
              <a:gd name="connsiteY11-886" fmla="*/ 0 h 7031915"/>
              <a:gd name="connsiteX12-887" fmla="*/ 6090371 w 8033654"/>
              <a:gd name="connsiteY12-888" fmla="*/ 11959 h 7031915"/>
              <a:gd name="connsiteX13-889" fmla="*/ 6357004 w 8033654"/>
              <a:gd name="connsiteY13-890" fmla="*/ 143562 h 7031915"/>
              <a:gd name="connsiteX14-891" fmla="*/ 6421756 w 8033654"/>
              <a:gd name="connsiteY14-892" fmla="*/ 209878 h 7031915"/>
              <a:gd name="connsiteX15-893" fmla="*/ 6426018 w 8033654"/>
              <a:gd name="connsiteY15-894" fmla="*/ 214243 h 7031915"/>
              <a:gd name="connsiteX16-895" fmla="*/ 6463356 w 8033654"/>
              <a:gd name="connsiteY16-896" fmla="*/ 268125 h 7031915"/>
              <a:gd name="connsiteX17-897" fmla="*/ 6480094 w 8033654"/>
              <a:gd name="connsiteY17-898" fmla="*/ 292278 h 7031915"/>
              <a:gd name="connsiteX18-899" fmla="*/ 6490605 w 8033654"/>
              <a:gd name="connsiteY18-900" fmla="*/ 298322 h 7031915"/>
              <a:gd name="connsiteX19-901" fmla="*/ 7949332 w 8033654"/>
              <a:gd name="connsiteY19-902" fmla="*/ 3216682 h 7031915"/>
              <a:gd name="connsiteX20-903" fmla="*/ 7992299 w 8033654"/>
              <a:gd name="connsiteY20-904" fmla="*/ 3302616 h 7031915"/>
              <a:gd name="connsiteX21-905" fmla="*/ 8021693 w 8033654"/>
              <a:gd name="connsiteY21-906" fmla="*/ 3397306 h 7031915"/>
              <a:gd name="connsiteX22-907" fmla="*/ 8033654 w 8033654"/>
              <a:gd name="connsiteY22-908" fmla="*/ 3515957 h 7031915"/>
              <a:gd name="connsiteX23-909" fmla="*/ 8021693 w 8033654"/>
              <a:gd name="connsiteY23-910" fmla="*/ 3634608 h 7031915"/>
              <a:gd name="connsiteX24-911" fmla="*/ 7992299 w 8033654"/>
              <a:gd name="connsiteY24-912" fmla="*/ 3729298 h 7031915"/>
              <a:gd name="connsiteX25-913" fmla="*/ 7949332 w 8033654"/>
              <a:gd name="connsiteY25-914" fmla="*/ 3815232 h 7031915"/>
              <a:gd name="connsiteX26-915" fmla="*/ 6535055 w 8033654"/>
              <a:gd name="connsiteY26-916" fmla="*/ 6638796 h 7031915"/>
              <a:gd name="connsiteX27-917" fmla="*/ 6524461 w 8033654"/>
              <a:gd name="connsiteY27-918" fmla="*/ 6646190 h 7031915"/>
              <a:gd name="connsiteX28-919" fmla="*/ 6482456 w 8033654"/>
              <a:gd name="connsiteY28-920" fmla="*/ 6736229 h 7031915"/>
              <a:gd name="connsiteX29-921" fmla="*/ 6090371 w 8033654"/>
              <a:gd name="connsiteY29-922" fmla="*/ 7019956 h 7031915"/>
              <a:gd name="connsiteX30-923" fmla="*/ 5971740 w 8033654"/>
              <a:gd name="connsiteY30-924" fmla="*/ 7031915 h 7031915"/>
              <a:gd name="connsiteX31-925" fmla="*/ 5971700 w 8033654"/>
              <a:gd name="connsiteY31-926" fmla="*/ 7031915 h 7031915"/>
              <a:gd name="connsiteX32-927" fmla="*/ 2058326 w 8033654"/>
              <a:gd name="connsiteY32-928" fmla="*/ 7031915 h 7031915"/>
              <a:gd name="connsiteX33-929" fmla="*/ 2176958 w 8033654"/>
              <a:gd name="connsiteY33-930" fmla="*/ 7019956 h 7031915"/>
              <a:gd name="connsiteX34-931" fmla="*/ 2176957 w 8033654"/>
              <a:gd name="connsiteY34-932" fmla="*/ 7019956 h 7031915"/>
              <a:gd name="connsiteX35-933" fmla="*/ 2058326 w 8033654"/>
              <a:gd name="connsiteY35-934" fmla="*/ 7031915 h 7031915"/>
              <a:gd name="connsiteX36-935" fmla="*/ 2058286 w 8033654"/>
              <a:gd name="connsiteY36-936" fmla="*/ 7031915 h 7031915"/>
              <a:gd name="connsiteX37-937" fmla="*/ 1939655 w 8033654"/>
              <a:gd name="connsiteY37-938" fmla="*/ 7019956 h 7031915"/>
              <a:gd name="connsiteX38-939" fmla="*/ 1642007 w 8033654"/>
              <a:gd name="connsiteY38-940" fmla="*/ 6859480 h 7031915"/>
              <a:gd name="connsiteX39-941" fmla="*/ 1570173 w 8033654"/>
              <a:gd name="connsiteY39-942" fmla="*/ 6772417 h 7031915"/>
              <a:gd name="connsiteX40-943" fmla="*/ 1508795 w 8033654"/>
              <a:gd name="connsiteY40-944" fmla="*/ 6649661 h 7031915"/>
              <a:gd name="connsiteX41-945" fmla="*/ 1508794 w 8033654"/>
              <a:gd name="connsiteY41-946" fmla="*/ 6649657 h 7031915"/>
              <a:gd name="connsiteX42-947" fmla="*/ 115723 w 8033654"/>
              <a:gd name="connsiteY42-948" fmla="*/ 3863519 h 7031915"/>
              <a:gd name="connsiteX43-949" fmla="*/ 115722 w 8033654"/>
              <a:gd name="connsiteY43-950" fmla="*/ 3863518 h 7031915"/>
              <a:gd name="connsiteX44-951" fmla="*/ 29470 w 8033654"/>
              <a:gd name="connsiteY44-952" fmla="*/ 3691014 h 7031915"/>
              <a:gd name="connsiteX45-953" fmla="*/ 11962 w 8033654"/>
              <a:gd name="connsiteY45-954" fmla="*/ 3634608 h 7031915"/>
              <a:gd name="connsiteX46-955" fmla="*/ 0 w 8033654"/>
              <a:gd name="connsiteY46-956" fmla="*/ 3515957 h 7031915"/>
              <a:gd name="connsiteX47-957" fmla="*/ 11962 w 8033654"/>
              <a:gd name="connsiteY47-958" fmla="*/ 3397306 h 7031915"/>
              <a:gd name="connsiteX48-959" fmla="*/ 29470 w 8033654"/>
              <a:gd name="connsiteY48-960" fmla="*/ 3340901 h 7031915"/>
              <a:gd name="connsiteX49-961" fmla="*/ 115722 w 8033654"/>
              <a:gd name="connsiteY49-962" fmla="*/ 3168396 h 7031915"/>
              <a:gd name="connsiteX50-963" fmla="*/ 115723 w 8033654"/>
              <a:gd name="connsiteY50-964" fmla="*/ 3168396 h 7031915"/>
              <a:gd name="connsiteX51-965" fmla="*/ 1508796 w 8033654"/>
              <a:gd name="connsiteY51-966" fmla="*/ 382255 h 7031915"/>
              <a:gd name="connsiteX52-967" fmla="*/ 1570174 w 8033654"/>
              <a:gd name="connsiteY52-968" fmla="*/ 259499 h 7031915"/>
              <a:gd name="connsiteX53-969" fmla="*/ 1642008 w 8033654"/>
              <a:gd name="connsiteY53-970" fmla="*/ 172435 h 7031915"/>
              <a:gd name="connsiteX54-971" fmla="*/ 1939656 w 8033654"/>
              <a:gd name="connsiteY54-972" fmla="*/ 11959 h 7031915"/>
              <a:gd name="connsiteX55-973" fmla="*/ 2058287 w 8033654"/>
              <a:gd name="connsiteY55-974" fmla="*/ 0 h 7031915"/>
              <a:gd name="connsiteX0-975" fmla="*/ 6529086 w 8033654"/>
              <a:gd name="connsiteY0-976" fmla="*/ 402424 h 7031915"/>
              <a:gd name="connsiteX1-977" fmla="*/ 6540064 w 8033654"/>
              <a:gd name="connsiteY1-978" fmla="*/ 434562 h 7031915"/>
              <a:gd name="connsiteX2-979" fmla="*/ 6529086 w 8033654"/>
              <a:gd name="connsiteY2-980" fmla="*/ 402424 h 7031915"/>
              <a:gd name="connsiteX3-981" fmla="*/ 6482461 w 8033654"/>
              <a:gd name="connsiteY3-982" fmla="*/ 295697 h 7031915"/>
              <a:gd name="connsiteX4-983" fmla="*/ 6520430 w 8033654"/>
              <a:gd name="connsiteY4-984" fmla="*/ 377086 h 7031915"/>
              <a:gd name="connsiteX5-985" fmla="*/ 6515577 w 8033654"/>
              <a:gd name="connsiteY5-986" fmla="*/ 362878 h 7031915"/>
              <a:gd name="connsiteX6-987" fmla="*/ 6482461 w 8033654"/>
              <a:gd name="connsiteY6-988" fmla="*/ 295697 h 7031915"/>
              <a:gd name="connsiteX7-989" fmla="*/ 2058287 w 8033654"/>
              <a:gd name="connsiteY7-990" fmla="*/ 0 h 7031915"/>
              <a:gd name="connsiteX8-991" fmla="*/ 2058326 w 8033654"/>
              <a:gd name="connsiteY8-992" fmla="*/ 0 h 7031915"/>
              <a:gd name="connsiteX9-993" fmla="*/ 5971699 w 8033654"/>
              <a:gd name="connsiteY9-994" fmla="*/ 0 h 7031915"/>
              <a:gd name="connsiteX10-995" fmla="*/ 5971700 w 8033654"/>
              <a:gd name="connsiteY10-996" fmla="*/ 0 h 7031915"/>
              <a:gd name="connsiteX11-997" fmla="*/ 5971740 w 8033654"/>
              <a:gd name="connsiteY11-998" fmla="*/ 0 h 7031915"/>
              <a:gd name="connsiteX12-999" fmla="*/ 6090371 w 8033654"/>
              <a:gd name="connsiteY12-1000" fmla="*/ 11959 h 7031915"/>
              <a:gd name="connsiteX13-1001" fmla="*/ 6357004 w 8033654"/>
              <a:gd name="connsiteY13-1002" fmla="*/ 143562 h 7031915"/>
              <a:gd name="connsiteX14-1003" fmla="*/ 6421756 w 8033654"/>
              <a:gd name="connsiteY14-1004" fmla="*/ 209878 h 7031915"/>
              <a:gd name="connsiteX15-1005" fmla="*/ 6426018 w 8033654"/>
              <a:gd name="connsiteY15-1006" fmla="*/ 214243 h 7031915"/>
              <a:gd name="connsiteX16-1007" fmla="*/ 6463356 w 8033654"/>
              <a:gd name="connsiteY16-1008" fmla="*/ 268125 h 7031915"/>
              <a:gd name="connsiteX17-1009" fmla="*/ 6480094 w 8033654"/>
              <a:gd name="connsiteY17-1010" fmla="*/ 292278 h 7031915"/>
              <a:gd name="connsiteX18-1011" fmla="*/ 7949332 w 8033654"/>
              <a:gd name="connsiteY18-1012" fmla="*/ 3216682 h 7031915"/>
              <a:gd name="connsiteX19-1013" fmla="*/ 7992299 w 8033654"/>
              <a:gd name="connsiteY19-1014" fmla="*/ 3302616 h 7031915"/>
              <a:gd name="connsiteX20-1015" fmla="*/ 8021693 w 8033654"/>
              <a:gd name="connsiteY20-1016" fmla="*/ 3397306 h 7031915"/>
              <a:gd name="connsiteX21-1017" fmla="*/ 8033654 w 8033654"/>
              <a:gd name="connsiteY21-1018" fmla="*/ 3515957 h 7031915"/>
              <a:gd name="connsiteX22-1019" fmla="*/ 8021693 w 8033654"/>
              <a:gd name="connsiteY22-1020" fmla="*/ 3634608 h 7031915"/>
              <a:gd name="connsiteX23-1021" fmla="*/ 7992299 w 8033654"/>
              <a:gd name="connsiteY23-1022" fmla="*/ 3729298 h 7031915"/>
              <a:gd name="connsiteX24-1023" fmla="*/ 7949332 w 8033654"/>
              <a:gd name="connsiteY24-1024" fmla="*/ 3815232 h 7031915"/>
              <a:gd name="connsiteX25-1025" fmla="*/ 6535055 w 8033654"/>
              <a:gd name="connsiteY25-1026" fmla="*/ 6638796 h 7031915"/>
              <a:gd name="connsiteX26-1027" fmla="*/ 6524461 w 8033654"/>
              <a:gd name="connsiteY26-1028" fmla="*/ 6646190 h 7031915"/>
              <a:gd name="connsiteX27-1029" fmla="*/ 6482456 w 8033654"/>
              <a:gd name="connsiteY27-1030" fmla="*/ 6736229 h 7031915"/>
              <a:gd name="connsiteX28-1031" fmla="*/ 6090371 w 8033654"/>
              <a:gd name="connsiteY28-1032" fmla="*/ 7019956 h 7031915"/>
              <a:gd name="connsiteX29-1033" fmla="*/ 5971740 w 8033654"/>
              <a:gd name="connsiteY29-1034" fmla="*/ 7031915 h 7031915"/>
              <a:gd name="connsiteX30-1035" fmla="*/ 5971700 w 8033654"/>
              <a:gd name="connsiteY30-1036" fmla="*/ 7031915 h 7031915"/>
              <a:gd name="connsiteX31-1037" fmla="*/ 2058326 w 8033654"/>
              <a:gd name="connsiteY31-1038" fmla="*/ 7031915 h 7031915"/>
              <a:gd name="connsiteX32-1039" fmla="*/ 2176958 w 8033654"/>
              <a:gd name="connsiteY32-1040" fmla="*/ 7019956 h 7031915"/>
              <a:gd name="connsiteX33-1041" fmla="*/ 2176957 w 8033654"/>
              <a:gd name="connsiteY33-1042" fmla="*/ 7019956 h 7031915"/>
              <a:gd name="connsiteX34-1043" fmla="*/ 2058326 w 8033654"/>
              <a:gd name="connsiteY34-1044" fmla="*/ 7031915 h 7031915"/>
              <a:gd name="connsiteX35-1045" fmla="*/ 2058286 w 8033654"/>
              <a:gd name="connsiteY35-1046" fmla="*/ 7031915 h 7031915"/>
              <a:gd name="connsiteX36-1047" fmla="*/ 1939655 w 8033654"/>
              <a:gd name="connsiteY36-1048" fmla="*/ 7019956 h 7031915"/>
              <a:gd name="connsiteX37-1049" fmla="*/ 1642007 w 8033654"/>
              <a:gd name="connsiteY37-1050" fmla="*/ 6859480 h 7031915"/>
              <a:gd name="connsiteX38-1051" fmla="*/ 1570173 w 8033654"/>
              <a:gd name="connsiteY38-1052" fmla="*/ 6772417 h 7031915"/>
              <a:gd name="connsiteX39-1053" fmla="*/ 1508795 w 8033654"/>
              <a:gd name="connsiteY39-1054" fmla="*/ 6649661 h 7031915"/>
              <a:gd name="connsiteX40-1055" fmla="*/ 1508794 w 8033654"/>
              <a:gd name="connsiteY40-1056" fmla="*/ 6649657 h 7031915"/>
              <a:gd name="connsiteX41-1057" fmla="*/ 115723 w 8033654"/>
              <a:gd name="connsiteY41-1058" fmla="*/ 3863519 h 7031915"/>
              <a:gd name="connsiteX42-1059" fmla="*/ 115722 w 8033654"/>
              <a:gd name="connsiteY42-1060" fmla="*/ 3863518 h 7031915"/>
              <a:gd name="connsiteX43-1061" fmla="*/ 29470 w 8033654"/>
              <a:gd name="connsiteY43-1062" fmla="*/ 3691014 h 7031915"/>
              <a:gd name="connsiteX44-1063" fmla="*/ 11962 w 8033654"/>
              <a:gd name="connsiteY44-1064" fmla="*/ 3634608 h 7031915"/>
              <a:gd name="connsiteX45-1065" fmla="*/ 0 w 8033654"/>
              <a:gd name="connsiteY45-1066" fmla="*/ 3515957 h 7031915"/>
              <a:gd name="connsiteX46-1067" fmla="*/ 11962 w 8033654"/>
              <a:gd name="connsiteY46-1068" fmla="*/ 3397306 h 7031915"/>
              <a:gd name="connsiteX47-1069" fmla="*/ 29470 w 8033654"/>
              <a:gd name="connsiteY47-1070" fmla="*/ 3340901 h 7031915"/>
              <a:gd name="connsiteX48-1071" fmla="*/ 115722 w 8033654"/>
              <a:gd name="connsiteY48-1072" fmla="*/ 3168396 h 7031915"/>
              <a:gd name="connsiteX49-1073" fmla="*/ 115723 w 8033654"/>
              <a:gd name="connsiteY49-1074" fmla="*/ 3168396 h 7031915"/>
              <a:gd name="connsiteX50-1075" fmla="*/ 1508796 w 8033654"/>
              <a:gd name="connsiteY50-1076" fmla="*/ 382255 h 7031915"/>
              <a:gd name="connsiteX51-1077" fmla="*/ 1570174 w 8033654"/>
              <a:gd name="connsiteY51-1078" fmla="*/ 259499 h 7031915"/>
              <a:gd name="connsiteX52-1079" fmla="*/ 1642008 w 8033654"/>
              <a:gd name="connsiteY52-1080" fmla="*/ 172435 h 7031915"/>
              <a:gd name="connsiteX53-1081" fmla="*/ 1939656 w 8033654"/>
              <a:gd name="connsiteY53-1082" fmla="*/ 11959 h 7031915"/>
              <a:gd name="connsiteX54-1083" fmla="*/ 2058287 w 8033654"/>
              <a:gd name="connsiteY54-1084" fmla="*/ 0 h 7031915"/>
              <a:gd name="connsiteX0-1085" fmla="*/ 6529086 w 8033654"/>
              <a:gd name="connsiteY0-1086" fmla="*/ 402424 h 7031915"/>
              <a:gd name="connsiteX1-1087" fmla="*/ 6540064 w 8033654"/>
              <a:gd name="connsiteY1-1088" fmla="*/ 434562 h 7031915"/>
              <a:gd name="connsiteX2-1089" fmla="*/ 6529086 w 8033654"/>
              <a:gd name="connsiteY2-1090" fmla="*/ 402424 h 7031915"/>
              <a:gd name="connsiteX3-1091" fmla="*/ 6482461 w 8033654"/>
              <a:gd name="connsiteY3-1092" fmla="*/ 295697 h 7031915"/>
              <a:gd name="connsiteX4-1093" fmla="*/ 6520430 w 8033654"/>
              <a:gd name="connsiteY4-1094" fmla="*/ 377086 h 7031915"/>
              <a:gd name="connsiteX5-1095" fmla="*/ 6482461 w 8033654"/>
              <a:gd name="connsiteY5-1096" fmla="*/ 295697 h 7031915"/>
              <a:gd name="connsiteX6-1097" fmla="*/ 2058287 w 8033654"/>
              <a:gd name="connsiteY6-1098" fmla="*/ 0 h 7031915"/>
              <a:gd name="connsiteX7-1099" fmla="*/ 2058326 w 8033654"/>
              <a:gd name="connsiteY7-1100" fmla="*/ 0 h 7031915"/>
              <a:gd name="connsiteX8-1101" fmla="*/ 5971699 w 8033654"/>
              <a:gd name="connsiteY8-1102" fmla="*/ 0 h 7031915"/>
              <a:gd name="connsiteX9-1103" fmla="*/ 5971700 w 8033654"/>
              <a:gd name="connsiteY9-1104" fmla="*/ 0 h 7031915"/>
              <a:gd name="connsiteX10-1105" fmla="*/ 5971740 w 8033654"/>
              <a:gd name="connsiteY10-1106" fmla="*/ 0 h 7031915"/>
              <a:gd name="connsiteX11-1107" fmla="*/ 6090371 w 8033654"/>
              <a:gd name="connsiteY11-1108" fmla="*/ 11959 h 7031915"/>
              <a:gd name="connsiteX12-1109" fmla="*/ 6357004 w 8033654"/>
              <a:gd name="connsiteY12-1110" fmla="*/ 143562 h 7031915"/>
              <a:gd name="connsiteX13-1111" fmla="*/ 6421756 w 8033654"/>
              <a:gd name="connsiteY13-1112" fmla="*/ 209878 h 7031915"/>
              <a:gd name="connsiteX14-1113" fmla="*/ 6426018 w 8033654"/>
              <a:gd name="connsiteY14-1114" fmla="*/ 214243 h 7031915"/>
              <a:gd name="connsiteX15-1115" fmla="*/ 6463356 w 8033654"/>
              <a:gd name="connsiteY15-1116" fmla="*/ 268125 h 7031915"/>
              <a:gd name="connsiteX16-1117" fmla="*/ 6480094 w 8033654"/>
              <a:gd name="connsiteY16-1118" fmla="*/ 292278 h 7031915"/>
              <a:gd name="connsiteX17-1119" fmla="*/ 7949332 w 8033654"/>
              <a:gd name="connsiteY17-1120" fmla="*/ 3216682 h 7031915"/>
              <a:gd name="connsiteX18-1121" fmla="*/ 7992299 w 8033654"/>
              <a:gd name="connsiteY18-1122" fmla="*/ 3302616 h 7031915"/>
              <a:gd name="connsiteX19-1123" fmla="*/ 8021693 w 8033654"/>
              <a:gd name="connsiteY19-1124" fmla="*/ 3397306 h 7031915"/>
              <a:gd name="connsiteX20-1125" fmla="*/ 8033654 w 8033654"/>
              <a:gd name="connsiteY20-1126" fmla="*/ 3515957 h 7031915"/>
              <a:gd name="connsiteX21-1127" fmla="*/ 8021693 w 8033654"/>
              <a:gd name="connsiteY21-1128" fmla="*/ 3634608 h 7031915"/>
              <a:gd name="connsiteX22-1129" fmla="*/ 7992299 w 8033654"/>
              <a:gd name="connsiteY22-1130" fmla="*/ 3729298 h 7031915"/>
              <a:gd name="connsiteX23-1131" fmla="*/ 7949332 w 8033654"/>
              <a:gd name="connsiteY23-1132" fmla="*/ 3815232 h 7031915"/>
              <a:gd name="connsiteX24-1133" fmla="*/ 6535055 w 8033654"/>
              <a:gd name="connsiteY24-1134" fmla="*/ 6638796 h 7031915"/>
              <a:gd name="connsiteX25-1135" fmla="*/ 6524461 w 8033654"/>
              <a:gd name="connsiteY25-1136" fmla="*/ 6646190 h 7031915"/>
              <a:gd name="connsiteX26-1137" fmla="*/ 6482456 w 8033654"/>
              <a:gd name="connsiteY26-1138" fmla="*/ 6736229 h 7031915"/>
              <a:gd name="connsiteX27-1139" fmla="*/ 6090371 w 8033654"/>
              <a:gd name="connsiteY27-1140" fmla="*/ 7019956 h 7031915"/>
              <a:gd name="connsiteX28-1141" fmla="*/ 5971740 w 8033654"/>
              <a:gd name="connsiteY28-1142" fmla="*/ 7031915 h 7031915"/>
              <a:gd name="connsiteX29-1143" fmla="*/ 5971700 w 8033654"/>
              <a:gd name="connsiteY29-1144" fmla="*/ 7031915 h 7031915"/>
              <a:gd name="connsiteX30-1145" fmla="*/ 2058326 w 8033654"/>
              <a:gd name="connsiteY30-1146" fmla="*/ 7031915 h 7031915"/>
              <a:gd name="connsiteX31-1147" fmla="*/ 2176958 w 8033654"/>
              <a:gd name="connsiteY31-1148" fmla="*/ 7019956 h 7031915"/>
              <a:gd name="connsiteX32-1149" fmla="*/ 2176957 w 8033654"/>
              <a:gd name="connsiteY32-1150" fmla="*/ 7019956 h 7031915"/>
              <a:gd name="connsiteX33-1151" fmla="*/ 2058326 w 8033654"/>
              <a:gd name="connsiteY33-1152" fmla="*/ 7031915 h 7031915"/>
              <a:gd name="connsiteX34-1153" fmla="*/ 2058286 w 8033654"/>
              <a:gd name="connsiteY34-1154" fmla="*/ 7031915 h 7031915"/>
              <a:gd name="connsiteX35-1155" fmla="*/ 1939655 w 8033654"/>
              <a:gd name="connsiteY35-1156" fmla="*/ 7019956 h 7031915"/>
              <a:gd name="connsiteX36-1157" fmla="*/ 1642007 w 8033654"/>
              <a:gd name="connsiteY36-1158" fmla="*/ 6859480 h 7031915"/>
              <a:gd name="connsiteX37-1159" fmla="*/ 1570173 w 8033654"/>
              <a:gd name="connsiteY37-1160" fmla="*/ 6772417 h 7031915"/>
              <a:gd name="connsiteX38-1161" fmla="*/ 1508795 w 8033654"/>
              <a:gd name="connsiteY38-1162" fmla="*/ 6649661 h 7031915"/>
              <a:gd name="connsiteX39-1163" fmla="*/ 1508794 w 8033654"/>
              <a:gd name="connsiteY39-1164" fmla="*/ 6649657 h 7031915"/>
              <a:gd name="connsiteX40-1165" fmla="*/ 115723 w 8033654"/>
              <a:gd name="connsiteY40-1166" fmla="*/ 3863519 h 7031915"/>
              <a:gd name="connsiteX41-1167" fmla="*/ 115722 w 8033654"/>
              <a:gd name="connsiteY41-1168" fmla="*/ 3863518 h 7031915"/>
              <a:gd name="connsiteX42-1169" fmla="*/ 29470 w 8033654"/>
              <a:gd name="connsiteY42-1170" fmla="*/ 3691014 h 7031915"/>
              <a:gd name="connsiteX43-1171" fmla="*/ 11962 w 8033654"/>
              <a:gd name="connsiteY43-1172" fmla="*/ 3634608 h 7031915"/>
              <a:gd name="connsiteX44-1173" fmla="*/ 0 w 8033654"/>
              <a:gd name="connsiteY44-1174" fmla="*/ 3515957 h 7031915"/>
              <a:gd name="connsiteX45-1175" fmla="*/ 11962 w 8033654"/>
              <a:gd name="connsiteY45-1176" fmla="*/ 3397306 h 7031915"/>
              <a:gd name="connsiteX46-1177" fmla="*/ 29470 w 8033654"/>
              <a:gd name="connsiteY46-1178" fmla="*/ 3340901 h 7031915"/>
              <a:gd name="connsiteX47-1179" fmla="*/ 115722 w 8033654"/>
              <a:gd name="connsiteY47-1180" fmla="*/ 3168396 h 7031915"/>
              <a:gd name="connsiteX48-1181" fmla="*/ 115723 w 8033654"/>
              <a:gd name="connsiteY48-1182" fmla="*/ 3168396 h 7031915"/>
              <a:gd name="connsiteX49-1183" fmla="*/ 1508796 w 8033654"/>
              <a:gd name="connsiteY49-1184" fmla="*/ 382255 h 7031915"/>
              <a:gd name="connsiteX50-1185" fmla="*/ 1570174 w 8033654"/>
              <a:gd name="connsiteY50-1186" fmla="*/ 259499 h 7031915"/>
              <a:gd name="connsiteX51-1187" fmla="*/ 1642008 w 8033654"/>
              <a:gd name="connsiteY51-1188" fmla="*/ 172435 h 7031915"/>
              <a:gd name="connsiteX52-1189" fmla="*/ 1939656 w 8033654"/>
              <a:gd name="connsiteY52-1190" fmla="*/ 11959 h 7031915"/>
              <a:gd name="connsiteX53-1191" fmla="*/ 2058287 w 8033654"/>
              <a:gd name="connsiteY53-1192" fmla="*/ 0 h 7031915"/>
              <a:gd name="connsiteX0-1193" fmla="*/ 6529086 w 8033654"/>
              <a:gd name="connsiteY0-1194" fmla="*/ 402424 h 7031915"/>
              <a:gd name="connsiteX1-1195" fmla="*/ 6540064 w 8033654"/>
              <a:gd name="connsiteY1-1196" fmla="*/ 434562 h 7031915"/>
              <a:gd name="connsiteX2-1197" fmla="*/ 6529086 w 8033654"/>
              <a:gd name="connsiteY2-1198" fmla="*/ 402424 h 7031915"/>
              <a:gd name="connsiteX3-1199" fmla="*/ 2058287 w 8033654"/>
              <a:gd name="connsiteY3-1200" fmla="*/ 0 h 7031915"/>
              <a:gd name="connsiteX4-1201" fmla="*/ 2058326 w 8033654"/>
              <a:gd name="connsiteY4-1202" fmla="*/ 0 h 7031915"/>
              <a:gd name="connsiteX5-1203" fmla="*/ 5971699 w 8033654"/>
              <a:gd name="connsiteY5-1204" fmla="*/ 0 h 7031915"/>
              <a:gd name="connsiteX6-1205" fmla="*/ 5971700 w 8033654"/>
              <a:gd name="connsiteY6-1206" fmla="*/ 0 h 7031915"/>
              <a:gd name="connsiteX7-1207" fmla="*/ 5971740 w 8033654"/>
              <a:gd name="connsiteY7-1208" fmla="*/ 0 h 7031915"/>
              <a:gd name="connsiteX8-1209" fmla="*/ 6090371 w 8033654"/>
              <a:gd name="connsiteY8-1210" fmla="*/ 11959 h 7031915"/>
              <a:gd name="connsiteX9-1211" fmla="*/ 6357004 w 8033654"/>
              <a:gd name="connsiteY9-1212" fmla="*/ 143562 h 7031915"/>
              <a:gd name="connsiteX10-1213" fmla="*/ 6421756 w 8033654"/>
              <a:gd name="connsiteY10-1214" fmla="*/ 209878 h 7031915"/>
              <a:gd name="connsiteX11-1215" fmla="*/ 6426018 w 8033654"/>
              <a:gd name="connsiteY11-1216" fmla="*/ 214243 h 7031915"/>
              <a:gd name="connsiteX12-1217" fmla="*/ 6463356 w 8033654"/>
              <a:gd name="connsiteY12-1218" fmla="*/ 268125 h 7031915"/>
              <a:gd name="connsiteX13-1219" fmla="*/ 6480094 w 8033654"/>
              <a:gd name="connsiteY13-1220" fmla="*/ 292278 h 7031915"/>
              <a:gd name="connsiteX14-1221" fmla="*/ 7949332 w 8033654"/>
              <a:gd name="connsiteY14-1222" fmla="*/ 3216682 h 7031915"/>
              <a:gd name="connsiteX15-1223" fmla="*/ 7992299 w 8033654"/>
              <a:gd name="connsiteY15-1224" fmla="*/ 3302616 h 7031915"/>
              <a:gd name="connsiteX16-1225" fmla="*/ 8021693 w 8033654"/>
              <a:gd name="connsiteY16-1226" fmla="*/ 3397306 h 7031915"/>
              <a:gd name="connsiteX17-1227" fmla="*/ 8033654 w 8033654"/>
              <a:gd name="connsiteY17-1228" fmla="*/ 3515957 h 7031915"/>
              <a:gd name="connsiteX18-1229" fmla="*/ 8021693 w 8033654"/>
              <a:gd name="connsiteY18-1230" fmla="*/ 3634608 h 7031915"/>
              <a:gd name="connsiteX19-1231" fmla="*/ 7992299 w 8033654"/>
              <a:gd name="connsiteY19-1232" fmla="*/ 3729298 h 7031915"/>
              <a:gd name="connsiteX20-1233" fmla="*/ 7949332 w 8033654"/>
              <a:gd name="connsiteY20-1234" fmla="*/ 3815232 h 7031915"/>
              <a:gd name="connsiteX21-1235" fmla="*/ 6535055 w 8033654"/>
              <a:gd name="connsiteY21-1236" fmla="*/ 6638796 h 7031915"/>
              <a:gd name="connsiteX22-1237" fmla="*/ 6524461 w 8033654"/>
              <a:gd name="connsiteY22-1238" fmla="*/ 6646190 h 7031915"/>
              <a:gd name="connsiteX23-1239" fmla="*/ 6482456 w 8033654"/>
              <a:gd name="connsiteY23-1240" fmla="*/ 6736229 h 7031915"/>
              <a:gd name="connsiteX24-1241" fmla="*/ 6090371 w 8033654"/>
              <a:gd name="connsiteY24-1242" fmla="*/ 7019956 h 7031915"/>
              <a:gd name="connsiteX25-1243" fmla="*/ 5971740 w 8033654"/>
              <a:gd name="connsiteY25-1244" fmla="*/ 7031915 h 7031915"/>
              <a:gd name="connsiteX26-1245" fmla="*/ 5971700 w 8033654"/>
              <a:gd name="connsiteY26-1246" fmla="*/ 7031915 h 7031915"/>
              <a:gd name="connsiteX27-1247" fmla="*/ 2058326 w 8033654"/>
              <a:gd name="connsiteY27-1248" fmla="*/ 7031915 h 7031915"/>
              <a:gd name="connsiteX28-1249" fmla="*/ 2176958 w 8033654"/>
              <a:gd name="connsiteY28-1250" fmla="*/ 7019956 h 7031915"/>
              <a:gd name="connsiteX29-1251" fmla="*/ 2176957 w 8033654"/>
              <a:gd name="connsiteY29-1252" fmla="*/ 7019956 h 7031915"/>
              <a:gd name="connsiteX30-1253" fmla="*/ 2058326 w 8033654"/>
              <a:gd name="connsiteY30-1254" fmla="*/ 7031915 h 7031915"/>
              <a:gd name="connsiteX31-1255" fmla="*/ 2058286 w 8033654"/>
              <a:gd name="connsiteY31-1256" fmla="*/ 7031915 h 7031915"/>
              <a:gd name="connsiteX32-1257" fmla="*/ 1939655 w 8033654"/>
              <a:gd name="connsiteY32-1258" fmla="*/ 7019956 h 7031915"/>
              <a:gd name="connsiteX33-1259" fmla="*/ 1642007 w 8033654"/>
              <a:gd name="connsiteY33-1260" fmla="*/ 6859480 h 7031915"/>
              <a:gd name="connsiteX34-1261" fmla="*/ 1570173 w 8033654"/>
              <a:gd name="connsiteY34-1262" fmla="*/ 6772417 h 7031915"/>
              <a:gd name="connsiteX35-1263" fmla="*/ 1508795 w 8033654"/>
              <a:gd name="connsiteY35-1264" fmla="*/ 6649661 h 7031915"/>
              <a:gd name="connsiteX36-1265" fmla="*/ 1508794 w 8033654"/>
              <a:gd name="connsiteY36-1266" fmla="*/ 6649657 h 7031915"/>
              <a:gd name="connsiteX37-1267" fmla="*/ 115723 w 8033654"/>
              <a:gd name="connsiteY37-1268" fmla="*/ 3863519 h 7031915"/>
              <a:gd name="connsiteX38-1269" fmla="*/ 115722 w 8033654"/>
              <a:gd name="connsiteY38-1270" fmla="*/ 3863518 h 7031915"/>
              <a:gd name="connsiteX39-1271" fmla="*/ 29470 w 8033654"/>
              <a:gd name="connsiteY39-1272" fmla="*/ 3691014 h 7031915"/>
              <a:gd name="connsiteX40-1273" fmla="*/ 11962 w 8033654"/>
              <a:gd name="connsiteY40-1274" fmla="*/ 3634608 h 7031915"/>
              <a:gd name="connsiteX41-1275" fmla="*/ 0 w 8033654"/>
              <a:gd name="connsiteY41-1276" fmla="*/ 3515957 h 7031915"/>
              <a:gd name="connsiteX42-1277" fmla="*/ 11962 w 8033654"/>
              <a:gd name="connsiteY42-1278" fmla="*/ 3397306 h 7031915"/>
              <a:gd name="connsiteX43-1279" fmla="*/ 29470 w 8033654"/>
              <a:gd name="connsiteY43-1280" fmla="*/ 3340901 h 7031915"/>
              <a:gd name="connsiteX44-1281" fmla="*/ 115722 w 8033654"/>
              <a:gd name="connsiteY44-1282" fmla="*/ 3168396 h 7031915"/>
              <a:gd name="connsiteX45-1283" fmla="*/ 115723 w 8033654"/>
              <a:gd name="connsiteY45-1284" fmla="*/ 3168396 h 7031915"/>
              <a:gd name="connsiteX46-1285" fmla="*/ 1508796 w 8033654"/>
              <a:gd name="connsiteY46-1286" fmla="*/ 382255 h 7031915"/>
              <a:gd name="connsiteX47-1287" fmla="*/ 1570174 w 8033654"/>
              <a:gd name="connsiteY47-1288" fmla="*/ 259499 h 7031915"/>
              <a:gd name="connsiteX48-1289" fmla="*/ 1642008 w 8033654"/>
              <a:gd name="connsiteY48-1290" fmla="*/ 172435 h 7031915"/>
              <a:gd name="connsiteX49-1291" fmla="*/ 1939656 w 8033654"/>
              <a:gd name="connsiteY49-1292" fmla="*/ 11959 h 7031915"/>
              <a:gd name="connsiteX50-1293" fmla="*/ 2058287 w 8033654"/>
              <a:gd name="connsiteY50-1294" fmla="*/ 0 h 7031915"/>
              <a:gd name="connsiteX0-1295" fmla="*/ 2058287 w 8033654"/>
              <a:gd name="connsiteY0-1296" fmla="*/ 0 h 7031915"/>
              <a:gd name="connsiteX1-1297" fmla="*/ 2058326 w 8033654"/>
              <a:gd name="connsiteY1-1298" fmla="*/ 0 h 7031915"/>
              <a:gd name="connsiteX2-1299" fmla="*/ 5971699 w 8033654"/>
              <a:gd name="connsiteY2-1300" fmla="*/ 0 h 7031915"/>
              <a:gd name="connsiteX3-1301" fmla="*/ 5971700 w 8033654"/>
              <a:gd name="connsiteY3-1302" fmla="*/ 0 h 7031915"/>
              <a:gd name="connsiteX4-1303" fmla="*/ 5971740 w 8033654"/>
              <a:gd name="connsiteY4-1304" fmla="*/ 0 h 7031915"/>
              <a:gd name="connsiteX5-1305" fmla="*/ 6090371 w 8033654"/>
              <a:gd name="connsiteY5-1306" fmla="*/ 11959 h 7031915"/>
              <a:gd name="connsiteX6-1307" fmla="*/ 6357004 w 8033654"/>
              <a:gd name="connsiteY6-1308" fmla="*/ 143562 h 7031915"/>
              <a:gd name="connsiteX7-1309" fmla="*/ 6421756 w 8033654"/>
              <a:gd name="connsiteY7-1310" fmla="*/ 209878 h 7031915"/>
              <a:gd name="connsiteX8-1311" fmla="*/ 6426018 w 8033654"/>
              <a:gd name="connsiteY8-1312" fmla="*/ 214243 h 7031915"/>
              <a:gd name="connsiteX9-1313" fmla="*/ 6463356 w 8033654"/>
              <a:gd name="connsiteY9-1314" fmla="*/ 268125 h 7031915"/>
              <a:gd name="connsiteX10-1315" fmla="*/ 6480094 w 8033654"/>
              <a:gd name="connsiteY10-1316" fmla="*/ 292278 h 7031915"/>
              <a:gd name="connsiteX11-1317" fmla="*/ 7949332 w 8033654"/>
              <a:gd name="connsiteY11-1318" fmla="*/ 3216682 h 7031915"/>
              <a:gd name="connsiteX12-1319" fmla="*/ 7992299 w 8033654"/>
              <a:gd name="connsiteY12-1320" fmla="*/ 3302616 h 7031915"/>
              <a:gd name="connsiteX13-1321" fmla="*/ 8021693 w 8033654"/>
              <a:gd name="connsiteY13-1322" fmla="*/ 3397306 h 7031915"/>
              <a:gd name="connsiteX14-1323" fmla="*/ 8033654 w 8033654"/>
              <a:gd name="connsiteY14-1324" fmla="*/ 3515957 h 7031915"/>
              <a:gd name="connsiteX15-1325" fmla="*/ 8021693 w 8033654"/>
              <a:gd name="connsiteY15-1326" fmla="*/ 3634608 h 7031915"/>
              <a:gd name="connsiteX16-1327" fmla="*/ 7992299 w 8033654"/>
              <a:gd name="connsiteY16-1328" fmla="*/ 3729298 h 7031915"/>
              <a:gd name="connsiteX17-1329" fmla="*/ 7949332 w 8033654"/>
              <a:gd name="connsiteY17-1330" fmla="*/ 3815232 h 7031915"/>
              <a:gd name="connsiteX18-1331" fmla="*/ 6535055 w 8033654"/>
              <a:gd name="connsiteY18-1332" fmla="*/ 6638796 h 7031915"/>
              <a:gd name="connsiteX19-1333" fmla="*/ 6524461 w 8033654"/>
              <a:gd name="connsiteY19-1334" fmla="*/ 6646190 h 7031915"/>
              <a:gd name="connsiteX20-1335" fmla="*/ 6482456 w 8033654"/>
              <a:gd name="connsiteY20-1336" fmla="*/ 6736229 h 7031915"/>
              <a:gd name="connsiteX21-1337" fmla="*/ 6090371 w 8033654"/>
              <a:gd name="connsiteY21-1338" fmla="*/ 7019956 h 7031915"/>
              <a:gd name="connsiteX22-1339" fmla="*/ 5971740 w 8033654"/>
              <a:gd name="connsiteY22-1340" fmla="*/ 7031915 h 7031915"/>
              <a:gd name="connsiteX23-1341" fmla="*/ 5971700 w 8033654"/>
              <a:gd name="connsiteY23-1342" fmla="*/ 7031915 h 7031915"/>
              <a:gd name="connsiteX24-1343" fmla="*/ 2058326 w 8033654"/>
              <a:gd name="connsiteY24-1344" fmla="*/ 7031915 h 7031915"/>
              <a:gd name="connsiteX25-1345" fmla="*/ 2176958 w 8033654"/>
              <a:gd name="connsiteY25-1346" fmla="*/ 7019956 h 7031915"/>
              <a:gd name="connsiteX26-1347" fmla="*/ 2176957 w 8033654"/>
              <a:gd name="connsiteY26-1348" fmla="*/ 7019956 h 7031915"/>
              <a:gd name="connsiteX27-1349" fmla="*/ 2058326 w 8033654"/>
              <a:gd name="connsiteY27-1350" fmla="*/ 7031915 h 7031915"/>
              <a:gd name="connsiteX28-1351" fmla="*/ 2058286 w 8033654"/>
              <a:gd name="connsiteY28-1352" fmla="*/ 7031915 h 7031915"/>
              <a:gd name="connsiteX29-1353" fmla="*/ 1939655 w 8033654"/>
              <a:gd name="connsiteY29-1354" fmla="*/ 7019956 h 7031915"/>
              <a:gd name="connsiteX30-1355" fmla="*/ 1642007 w 8033654"/>
              <a:gd name="connsiteY30-1356" fmla="*/ 6859480 h 7031915"/>
              <a:gd name="connsiteX31-1357" fmla="*/ 1570173 w 8033654"/>
              <a:gd name="connsiteY31-1358" fmla="*/ 6772417 h 7031915"/>
              <a:gd name="connsiteX32-1359" fmla="*/ 1508795 w 8033654"/>
              <a:gd name="connsiteY32-1360" fmla="*/ 6649661 h 7031915"/>
              <a:gd name="connsiteX33-1361" fmla="*/ 1508794 w 8033654"/>
              <a:gd name="connsiteY33-1362" fmla="*/ 6649657 h 7031915"/>
              <a:gd name="connsiteX34-1363" fmla="*/ 115723 w 8033654"/>
              <a:gd name="connsiteY34-1364" fmla="*/ 3863519 h 7031915"/>
              <a:gd name="connsiteX35-1365" fmla="*/ 115722 w 8033654"/>
              <a:gd name="connsiteY35-1366" fmla="*/ 3863518 h 7031915"/>
              <a:gd name="connsiteX36-1367" fmla="*/ 29470 w 8033654"/>
              <a:gd name="connsiteY36-1368" fmla="*/ 3691014 h 7031915"/>
              <a:gd name="connsiteX37-1369" fmla="*/ 11962 w 8033654"/>
              <a:gd name="connsiteY37-1370" fmla="*/ 3634608 h 7031915"/>
              <a:gd name="connsiteX38-1371" fmla="*/ 0 w 8033654"/>
              <a:gd name="connsiteY38-1372" fmla="*/ 3515957 h 7031915"/>
              <a:gd name="connsiteX39-1373" fmla="*/ 11962 w 8033654"/>
              <a:gd name="connsiteY39-1374" fmla="*/ 3397306 h 7031915"/>
              <a:gd name="connsiteX40-1375" fmla="*/ 29470 w 8033654"/>
              <a:gd name="connsiteY40-1376" fmla="*/ 3340901 h 7031915"/>
              <a:gd name="connsiteX41-1377" fmla="*/ 115722 w 8033654"/>
              <a:gd name="connsiteY41-1378" fmla="*/ 3168396 h 7031915"/>
              <a:gd name="connsiteX42-1379" fmla="*/ 115723 w 8033654"/>
              <a:gd name="connsiteY42-1380" fmla="*/ 3168396 h 7031915"/>
              <a:gd name="connsiteX43-1381" fmla="*/ 1508796 w 8033654"/>
              <a:gd name="connsiteY43-1382" fmla="*/ 382255 h 7031915"/>
              <a:gd name="connsiteX44-1383" fmla="*/ 1570174 w 8033654"/>
              <a:gd name="connsiteY44-1384" fmla="*/ 259499 h 7031915"/>
              <a:gd name="connsiteX45-1385" fmla="*/ 1642008 w 8033654"/>
              <a:gd name="connsiteY45-1386" fmla="*/ 172435 h 7031915"/>
              <a:gd name="connsiteX46-1387" fmla="*/ 1939656 w 8033654"/>
              <a:gd name="connsiteY46-1388" fmla="*/ 11959 h 7031915"/>
              <a:gd name="connsiteX47-1389" fmla="*/ 2058287 w 8033654"/>
              <a:gd name="connsiteY47-1390" fmla="*/ 0 h 7031915"/>
              <a:gd name="connsiteX0-1391" fmla="*/ 2058287 w 8033654"/>
              <a:gd name="connsiteY0-1392" fmla="*/ 0 h 7031915"/>
              <a:gd name="connsiteX1-1393" fmla="*/ 2058326 w 8033654"/>
              <a:gd name="connsiteY1-1394" fmla="*/ 0 h 7031915"/>
              <a:gd name="connsiteX2-1395" fmla="*/ 5971699 w 8033654"/>
              <a:gd name="connsiteY2-1396" fmla="*/ 0 h 7031915"/>
              <a:gd name="connsiteX3-1397" fmla="*/ 5971700 w 8033654"/>
              <a:gd name="connsiteY3-1398" fmla="*/ 0 h 7031915"/>
              <a:gd name="connsiteX4-1399" fmla="*/ 5971740 w 8033654"/>
              <a:gd name="connsiteY4-1400" fmla="*/ 0 h 7031915"/>
              <a:gd name="connsiteX5-1401" fmla="*/ 6090371 w 8033654"/>
              <a:gd name="connsiteY5-1402" fmla="*/ 11959 h 7031915"/>
              <a:gd name="connsiteX6-1403" fmla="*/ 6357004 w 8033654"/>
              <a:gd name="connsiteY6-1404" fmla="*/ 143562 h 7031915"/>
              <a:gd name="connsiteX7-1405" fmla="*/ 6421756 w 8033654"/>
              <a:gd name="connsiteY7-1406" fmla="*/ 209878 h 7031915"/>
              <a:gd name="connsiteX8-1407" fmla="*/ 6426018 w 8033654"/>
              <a:gd name="connsiteY8-1408" fmla="*/ 214243 h 7031915"/>
              <a:gd name="connsiteX9-1409" fmla="*/ 6463356 w 8033654"/>
              <a:gd name="connsiteY9-1410" fmla="*/ 268125 h 7031915"/>
              <a:gd name="connsiteX10-1411" fmla="*/ 7949332 w 8033654"/>
              <a:gd name="connsiteY10-1412" fmla="*/ 3216682 h 7031915"/>
              <a:gd name="connsiteX11-1413" fmla="*/ 7992299 w 8033654"/>
              <a:gd name="connsiteY11-1414" fmla="*/ 3302616 h 7031915"/>
              <a:gd name="connsiteX12-1415" fmla="*/ 8021693 w 8033654"/>
              <a:gd name="connsiteY12-1416" fmla="*/ 3397306 h 7031915"/>
              <a:gd name="connsiteX13-1417" fmla="*/ 8033654 w 8033654"/>
              <a:gd name="connsiteY13-1418" fmla="*/ 3515957 h 7031915"/>
              <a:gd name="connsiteX14-1419" fmla="*/ 8021693 w 8033654"/>
              <a:gd name="connsiteY14-1420" fmla="*/ 3634608 h 7031915"/>
              <a:gd name="connsiteX15-1421" fmla="*/ 7992299 w 8033654"/>
              <a:gd name="connsiteY15-1422" fmla="*/ 3729298 h 7031915"/>
              <a:gd name="connsiteX16-1423" fmla="*/ 7949332 w 8033654"/>
              <a:gd name="connsiteY16-1424" fmla="*/ 3815232 h 7031915"/>
              <a:gd name="connsiteX17-1425" fmla="*/ 6535055 w 8033654"/>
              <a:gd name="connsiteY17-1426" fmla="*/ 6638796 h 7031915"/>
              <a:gd name="connsiteX18-1427" fmla="*/ 6524461 w 8033654"/>
              <a:gd name="connsiteY18-1428" fmla="*/ 6646190 h 7031915"/>
              <a:gd name="connsiteX19-1429" fmla="*/ 6482456 w 8033654"/>
              <a:gd name="connsiteY19-1430" fmla="*/ 6736229 h 7031915"/>
              <a:gd name="connsiteX20-1431" fmla="*/ 6090371 w 8033654"/>
              <a:gd name="connsiteY20-1432" fmla="*/ 7019956 h 7031915"/>
              <a:gd name="connsiteX21-1433" fmla="*/ 5971740 w 8033654"/>
              <a:gd name="connsiteY21-1434" fmla="*/ 7031915 h 7031915"/>
              <a:gd name="connsiteX22-1435" fmla="*/ 5971700 w 8033654"/>
              <a:gd name="connsiteY22-1436" fmla="*/ 7031915 h 7031915"/>
              <a:gd name="connsiteX23-1437" fmla="*/ 2058326 w 8033654"/>
              <a:gd name="connsiteY23-1438" fmla="*/ 7031915 h 7031915"/>
              <a:gd name="connsiteX24-1439" fmla="*/ 2176958 w 8033654"/>
              <a:gd name="connsiteY24-1440" fmla="*/ 7019956 h 7031915"/>
              <a:gd name="connsiteX25-1441" fmla="*/ 2176957 w 8033654"/>
              <a:gd name="connsiteY25-1442" fmla="*/ 7019956 h 7031915"/>
              <a:gd name="connsiteX26-1443" fmla="*/ 2058326 w 8033654"/>
              <a:gd name="connsiteY26-1444" fmla="*/ 7031915 h 7031915"/>
              <a:gd name="connsiteX27-1445" fmla="*/ 2058286 w 8033654"/>
              <a:gd name="connsiteY27-1446" fmla="*/ 7031915 h 7031915"/>
              <a:gd name="connsiteX28-1447" fmla="*/ 1939655 w 8033654"/>
              <a:gd name="connsiteY28-1448" fmla="*/ 7019956 h 7031915"/>
              <a:gd name="connsiteX29-1449" fmla="*/ 1642007 w 8033654"/>
              <a:gd name="connsiteY29-1450" fmla="*/ 6859480 h 7031915"/>
              <a:gd name="connsiteX30-1451" fmla="*/ 1570173 w 8033654"/>
              <a:gd name="connsiteY30-1452" fmla="*/ 6772417 h 7031915"/>
              <a:gd name="connsiteX31-1453" fmla="*/ 1508795 w 8033654"/>
              <a:gd name="connsiteY31-1454" fmla="*/ 6649661 h 7031915"/>
              <a:gd name="connsiteX32-1455" fmla="*/ 1508794 w 8033654"/>
              <a:gd name="connsiteY32-1456" fmla="*/ 6649657 h 7031915"/>
              <a:gd name="connsiteX33-1457" fmla="*/ 115723 w 8033654"/>
              <a:gd name="connsiteY33-1458" fmla="*/ 3863519 h 7031915"/>
              <a:gd name="connsiteX34-1459" fmla="*/ 115722 w 8033654"/>
              <a:gd name="connsiteY34-1460" fmla="*/ 3863518 h 7031915"/>
              <a:gd name="connsiteX35-1461" fmla="*/ 29470 w 8033654"/>
              <a:gd name="connsiteY35-1462" fmla="*/ 3691014 h 7031915"/>
              <a:gd name="connsiteX36-1463" fmla="*/ 11962 w 8033654"/>
              <a:gd name="connsiteY36-1464" fmla="*/ 3634608 h 7031915"/>
              <a:gd name="connsiteX37-1465" fmla="*/ 0 w 8033654"/>
              <a:gd name="connsiteY37-1466" fmla="*/ 3515957 h 7031915"/>
              <a:gd name="connsiteX38-1467" fmla="*/ 11962 w 8033654"/>
              <a:gd name="connsiteY38-1468" fmla="*/ 3397306 h 7031915"/>
              <a:gd name="connsiteX39-1469" fmla="*/ 29470 w 8033654"/>
              <a:gd name="connsiteY39-1470" fmla="*/ 3340901 h 7031915"/>
              <a:gd name="connsiteX40-1471" fmla="*/ 115722 w 8033654"/>
              <a:gd name="connsiteY40-1472" fmla="*/ 3168396 h 7031915"/>
              <a:gd name="connsiteX41-1473" fmla="*/ 115723 w 8033654"/>
              <a:gd name="connsiteY41-1474" fmla="*/ 3168396 h 7031915"/>
              <a:gd name="connsiteX42-1475" fmla="*/ 1508796 w 8033654"/>
              <a:gd name="connsiteY42-1476" fmla="*/ 382255 h 7031915"/>
              <a:gd name="connsiteX43-1477" fmla="*/ 1570174 w 8033654"/>
              <a:gd name="connsiteY43-1478" fmla="*/ 259499 h 7031915"/>
              <a:gd name="connsiteX44-1479" fmla="*/ 1642008 w 8033654"/>
              <a:gd name="connsiteY44-1480" fmla="*/ 172435 h 7031915"/>
              <a:gd name="connsiteX45-1481" fmla="*/ 1939656 w 8033654"/>
              <a:gd name="connsiteY45-1482" fmla="*/ 11959 h 7031915"/>
              <a:gd name="connsiteX46-1483" fmla="*/ 2058287 w 8033654"/>
              <a:gd name="connsiteY46-1484" fmla="*/ 0 h 7031915"/>
              <a:gd name="connsiteX0-1485" fmla="*/ 2058287 w 8033654"/>
              <a:gd name="connsiteY0-1486" fmla="*/ 0 h 7031915"/>
              <a:gd name="connsiteX1-1487" fmla="*/ 2058326 w 8033654"/>
              <a:gd name="connsiteY1-1488" fmla="*/ 0 h 7031915"/>
              <a:gd name="connsiteX2-1489" fmla="*/ 5971699 w 8033654"/>
              <a:gd name="connsiteY2-1490" fmla="*/ 0 h 7031915"/>
              <a:gd name="connsiteX3-1491" fmla="*/ 5971700 w 8033654"/>
              <a:gd name="connsiteY3-1492" fmla="*/ 0 h 7031915"/>
              <a:gd name="connsiteX4-1493" fmla="*/ 5971740 w 8033654"/>
              <a:gd name="connsiteY4-1494" fmla="*/ 0 h 7031915"/>
              <a:gd name="connsiteX5-1495" fmla="*/ 6090371 w 8033654"/>
              <a:gd name="connsiteY5-1496" fmla="*/ 11959 h 7031915"/>
              <a:gd name="connsiteX6-1497" fmla="*/ 6357004 w 8033654"/>
              <a:gd name="connsiteY6-1498" fmla="*/ 143562 h 7031915"/>
              <a:gd name="connsiteX7-1499" fmla="*/ 6421756 w 8033654"/>
              <a:gd name="connsiteY7-1500" fmla="*/ 209878 h 7031915"/>
              <a:gd name="connsiteX8-1501" fmla="*/ 6426018 w 8033654"/>
              <a:gd name="connsiteY8-1502" fmla="*/ 214243 h 7031915"/>
              <a:gd name="connsiteX9-1503" fmla="*/ 6463356 w 8033654"/>
              <a:gd name="connsiteY9-1504" fmla="*/ 268125 h 7031915"/>
              <a:gd name="connsiteX10-1505" fmla="*/ 7949332 w 8033654"/>
              <a:gd name="connsiteY10-1506" fmla="*/ 3216682 h 7031915"/>
              <a:gd name="connsiteX11-1507" fmla="*/ 7992299 w 8033654"/>
              <a:gd name="connsiteY11-1508" fmla="*/ 3302616 h 7031915"/>
              <a:gd name="connsiteX12-1509" fmla="*/ 8021693 w 8033654"/>
              <a:gd name="connsiteY12-1510" fmla="*/ 3397306 h 7031915"/>
              <a:gd name="connsiteX13-1511" fmla="*/ 8033654 w 8033654"/>
              <a:gd name="connsiteY13-1512" fmla="*/ 3515957 h 7031915"/>
              <a:gd name="connsiteX14-1513" fmla="*/ 8021693 w 8033654"/>
              <a:gd name="connsiteY14-1514" fmla="*/ 3634608 h 7031915"/>
              <a:gd name="connsiteX15-1515" fmla="*/ 7992299 w 8033654"/>
              <a:gd name="connsiteY15-1516" fmla="*/ 3729298 h 7031915"/>
              <a:gd name="connsiteX16-1517" fmla="*/ 7949332 w 8033654"/>
              <a:gd name="connsiteY16-1518" fmla="*/ 3815232 h 7031915"/>
              <a:gd name="connsiteX17-1519" fmla="*/ 6535055 w 8033654"/>
              <a:gd name="connsiteY17-1520" fmla="*/ 6638796 h 7031915"/>
              <a:gd name="connsiteX18-1521" fmla="*/ 6524461 w 8033654"/>
              <a:gd name="connsiteY18-1522" fmla="*/ 6646190 h 7031915"/>
              <a:gd name="connsiteX19-1523" fmla="*/ 6482456 w 8033654"/>
              <a:gd name="connsiteY19-1524" fmla="*/ 6736229 h 7031915"/>
              <a:gd name="connsiteX20-1525" fmla="*/ 6090371 w 8033654"/>
              <a:gd name="connsiteY20-1526" fmla="*/ 7019956 h 7031915"/>
              <a:gd name="connsiteX21-1527" fmla="*/ 5971740 w 8033654"/>
              <a:gd name="connsiteY21-1528" fmla="*/ 7031915 h 7031915"/>
              <a:gd name="connsiteX22-1529" fmla="*/ 5971700 w 8033654"/>
              <a:gd name="connsiteY22-1530" fmla="*/ 7031915 h 7031915"/>
              <a:gd name="connsiteX23-1531" fmla="*/ 2058326 w 8033654"/>
              <a:gd name="connsiteY23-1532" fmla="*/ 7031915 h 7031915"/>
              <a:gd name="connsiteX24-1533" fmla="*/ 2176958 w 8033654"/>
              <a:gd name="connsiteY24-1534" fmla="*/ 7019956 h 7031915"/>
              <a:gd name="connsiteX25-1535" fmla="*/ 2058326 w 8033654"/>
              <a:gd name="connsiteY25-1536" fmla="*/ 7031915 h 7031915"/>
              <a:gd name="connsiteX26-1537" fmla="*/ 2058286 w 8033654"/>
              <a:gd name="connsiteY26-1538" fmla="*/ 7031915 h 7031915"/>
              <a:gd name="connsiteX27-1539" fmla="*/ 1939655 w 8033654"/>
              <a:gd name="connsiteY27-1540" fmla="*/ 7019956 h 7031915"/>
              <a:gd name="connsiteX28-1541" fmla="*/ 1642007 w 8033654"/>
              <a:gd name="connsiteY28-1542" fmla="*/ 6859480 h 7031915"/>
              <a:gd name="connsiteX29-1543" fmla="*/ 1570173 w 8033654"/>
              <a:gd name="connsiteY29-1544" fmla="*/ 6772417 h 7031915"/>
              <a:gd name="connsiteX30-1545" fmla="*/ 1508795 w 8033654"/>
              <a:gd name="connsiteY30-1546" fmla="*/ 6649661 h 7031915"/>
              <a:gd name="connsiteX31-1547" fmla="*/ 1508794 w 8033654"/>
              <a:gd name="connsiteY31-1548" fmla="*/ 6649657 h 7031915"/>
              <a:gd name="connsiteX32-1549" fmla="*/ 115723 w 8033654"/>
              <a:gd name="connsiteY32-1550" fmla="*/ 3863519 h 7031915"/>
              <a:gd name="connsiteX33-1551" fmla="*/ 115722 w 8033654"/>
              <a:gd name="connsiteY33-1552" fmla="*/ 3863518 h 7031915"/>
              <a:gd name="connsiteX34-1553" fmla="*/ 29470 w 8033654"/>
              <a:gd name="connsiteY34-1554" fmla="*/ 3691014 h 7031915"/>
              <a:gd name="connsiteX35-1555" fmla="*/ 11962 w 8033654"/>
              <a:gd name="connsiteY35-1556" fmla="*/ 3634608 h 7031915"/>
              <a:gd name="connsiteX36-1557" fmla="*/ 0 w 8033654"/>
              <a:gd name="connsiteY36-1558" fmla="*/ 3515957 h 7031915"/>
              <a:gd name="connsiteX37-1559" fmla="*/ 11962 w 8033654"/>
              <a:gd name="connsiteY37-1560" fmla="*/ 3397306 h 7031915"/>
              <a:gd name="connsiteX38-1561" fmla="*/ 29470 w 8033654"/>
              <a:gd name="connsiteY38-1562" fmla="*/ 3340901 h 7031915"/>
              <a:gd name="connsiteX39-1563" fmla="*/ 115722 w 8033654"/>
              <a:gd name="connsiteY39-1564" fmla="*/ 3168396 h 7031915"/>
              <a:gd name="connsiteX40-1565" fmla="*/ 115723 w 8033654"/>
              <a:gd name="connsiteY40-1566" fmla="*/ 3168396 h 7031915"/>
              <a:gd name="connsiteX41-1567" fmla="*/ 1508796 w 8033654"/>
              <a:gd name="connsiteY41-1568" fmla="*/ 382255 h 7031915"/>
              <a:gd name="connsiteX42-1569" fmla="*/ 1570174 w 8033654"/>
              <a:gd name="connsiteY42-1570" fmla="*/ 259499 h 7031915"/>
              <a:gd name="connsiteX43-1571" fmla="*/ 1642008 w 8033654"/>
              <a:gd name="connsiteY43-1572" fmla="*/ 172435 h 7031915"/>
              <a:gd name="connsiteX44-1573" fmla="*/ 1939656 w 8033654"/>
              <a:gd name="connsiteY44-1574" fmla="*/ 11959 h 7031915"/>
              <a:gd name="connsiteX45-1575" fmla="*/ 2058287 w 8033654"/>
              <a:gd name="connsiteY45-1576" fmla="*/ 0 h 7031915"/>
              <a:gd name="connsiteX0-1577" fmla="*/ 2058287 w 8033654"/>
              <a:gd name="connsiteY0-1578" fmla="*/ 0 h 7031915"/>
              <a:gd name="connsiteX1-1579" fmla="*/ 2058326 w 8033654"/>
              <a:gd name="connsiteY1-1580" fmla="*/ 0 h 7031915"/>
              <a:gd name="connsiteX2-1581" fmla="*/ 5971699 w 8033654"/>
              <a:gd name="connsiteY2-1582" fmla="*/ 0 h 7031915"/>
              <a:gd name="connsiteX3-1583" fmla="*/ 5971700 w 8033654"/>
              <a:gd name="connsiteY3-1584" fmla="*/ 0 h 7031915"/>
              <a:gd name="connsiteX4-1585" fmla="*/ 5971740 w 8033654"/>
              <a:gd name="connsiteY4-1586" fmla="*/ 0 h 7031915"/>
              <a:gd name="connsiteX5-1587" fmla="*/ 6090371 w 8033654"/>
              <a:gd name="connsiteY5-1588" fmla="*/ 11959 h 7031915"/>
              <a:gd name="connsiteX6-1589" fmla="*/ 6357004 w 8033654"/>
              <a:gd name="connsiteY6-1590" fmla="*/ 143562 h 7031915"/>
              <a:gd name="connsiteX7-1591" fmla="*/ 6421756 w 8033654"/>
              <a:gd name="connsiteY7-1592" fmla="*/ 209878 h 7031915"/>
              <a:gd name="connsiteX8-1593" fmla="*/ 6426018 w 8033654"/>
              <a:gd name="connsiteY8-1594" fmla="*/ 214243 h 7031915"/>
              <a:gd name="connsiteX9-1595" fmla="*/ 6463356 w 8033654"/>
              <a:gd name="connsiteY9-1596" fmla="*/ 268125 h 7031915"/>
              <a:gd name="connsiteX10-1597" fmla="*/ 7949332 w 8033654"/>
              <a:gd name="connsiteY10-1598" fmla="*/ 3216682 h 7031915"/>
              <a:gd name="connsiteX11-1599" fmla="*/ 7992299 w 8033654"/>
              <a:gd name="connsiteY11-1600" fmla="*/ 3302616 h 7031915"/>
              <a:gd name="connsiteX12-1601" fmla="*/ 8021693 w 8033654"/>
              <a:gd name="connsiteY12-1602" fmla="*/ 3397306 h 7031915"/>
              <a:gd name="connsiteX13-1603" fmla="*/ 8033654 w 8033654"/>
              <a:gd name="connsiteY13-1604" fmla="*/ 3515957 h 7031915"/>
              <a:gd name="connsiteX14-1605" fmla="*/ 8021693 w 8033654"/>
              <a:gd name="connsiteY14-1606" fmla="*/ 3634608 h 7031915"/>
              <a:gd name="connsiteX15-1607" fmla="*/ 7992299 w 8033654"/>
              <a:gd name="connsiteY15-1608" fmla="*/ 3729298 h 7031915"/>
              <a:gd name="connsiteX16-1609" fmla="*/ 7949332 w 8033654"/>
              <a:gd name="connsiteY16-1610" fmla="*/ 3815232 h 7031915"/>
              <a:gd name="connsiteX17-1611" fmla="*/ 6535055 w 8033654"/>
              <a:gd name="connsiteY17-1612" fmla="*/ 6638796 h 7031915"/>
              <a:gd name="connsiteX18-1613" fmla="*/ 6524461 w 8033654"/>
              <a:gd name="connsiteY18-1614" fmla="*/ 6646190 h 7031915"/>
              <a:gd name="connsiteX19-1615" fmla="*/ 6482456 w 8033654"/>
              <a:gd name="connsiteY19-1616" fmla="*/ 6736229 h 7031915"/>
              <a:gd name="connsiteX20-1617" fmla="*/ 6090371 w 8033654"/>
              <a:gd name="connsiteY20-1618" fmla="*/ 7019956 h 7031915"/>
              <a:gd name="connsiteX21-1619" fmla="*/ 5971740 w 8033654"/>
              <a:gd name="connsiteY21-1620" fmla="*/ 7031915 h 7031915"/>
              <a:gd name="connsiteX22-1621" fmla="*/ 5971700 w 8033654"/>
              <a:gd name="connsiteY22-1622" fmla="*/ 7031915 h 7031915"/>
              <a:gd name="connsiteX23-1623" fmla="*/ 2058326 w 8033654"/>
              <a:gd name="connsiteY23-1624" fmla="*/ 7031915 h 7031915"/>
              <a:gd name="connsiteX24-1625" fmla="*/ 2058326 w 8033654"/>
              <a:gd name="connsiteY24-1626" fmla="*/ 7031915 h 7031915"/>
              <a:gd name="connsiteX25-1627" fmla="*/ 2058286 w 8033654"/>
              <a:gd name="connsiteY25-1628" fmla="*/ 7031915 h 7031915"/>
              <a:gd name="connsiteX26-1629" fmla="*/ 1939655 w 8033654"/>
              <a:gd name="connsiteY26-1630" fmla="*/ 7019956 h 7031915"/>
              <a:gd name="connsiteX27-1631" fmla="*/ 1642007 w 8033654"/>
              <a:gd name="connsiteY27-1632" fmla="*/ 6859480 h 7031915"/>
              <a:gd name="connsiteX28-1633" fmla="*/ 1570173 w 8033654"/>
              <a:gd name="connsiteY28-1634" fmla="*/ 6772417 h 7031915"/>
              <a:gd name="connsiteX29-1635" fmla="*/ 1508795 w 8033654"/>
              <a:gd name="connsiteY29-1636" fmla="*/ 6649661 h 7031915"/>
              <a:gd name="connsiteX30-1637" fmla="*/ 1508794 w 8033654"/>
              <a:gd name="connsiteY30-1638" fmla="*/ 6649657 h 7031915"/>
              <a:gd name="connsiteX31-1639" fmla="*/ 115723 w 8033654"/>
              <a:gd name="connsiteY31-1640" fmla="*/ 3863519 h 7031915"/>
              <a:gd name="connsiteX32-1641" fmla="*/ 115722 w 8033654"/>
              <a:gd name="connsiteY32-1642" fmla="*/ 3863518 h 7031915"/>
              <a:gd name="connsiteX33-1643" fmla="*/ 29470 w 8033654"/>
              <a:gd name="connsiteY33-1644" fmla="*/ 3691014 h 7031915"/>
              <a:gd name="connsiteX34-1645" fmla="*/ 11962 w 8033654"/>
              <a:gd name="connsiteY34-1646" fmla="*/ 3634608 h 7031915"/>
              <a:gd name="connsiteX35-1647" fmla="*/ 0 w 8033654"/>
              <a:gd name="connsiteY35-1648" fmla="*/ 3515957 h 7031915"/>
              <a:gd name="connsiteX36-1649" fmla="*/ 11962 w 8033654"/>
              <a:gd name="connsiteY36-1650" fmla="*/ 3397306 h 7031915"/>
              <a:gd name="connsiteX37-1651" fmla="*/ 29470 w 8033654"/>
              <a:gd name="connsiteY37-1652" fmla="*/ 3340901 h 7031915"/>
              <a:gd name="connsiteX38-1653" fmla="*/ 115722 w 8033654"/>
              <a:gd name="connsiteY38-1654" fmla="*/ 3168396 h 7031915"/>
              <a:gd name="connsiteX39-1655" fmla="*/ 115723 w 8033654"/>
              <a:gd name="connsiteY39-1656" fmla="*/ 3168396 h 7031915"/>
              <a:gd name="connsiteX40-1657" fmla="*/ 1508796 w 8033654"/>
              <a:gd name="connsiteY40-1658" fmla="*/ 382255 h 7031915"/>
              <a:gd name="connsiteX41-1659" fmla="*/ 1570174 w 8033654"/>
              <a:gd name="connsiteY41-1660" fmla="*/ 259499 h 7031915"/>
              <a:gd name="connsiteX42-1661" fmla="*/ 1642008 w 8033654"/>
              <a:gd name="connsiteY42-1662" fmla="*/ 172435 h 7031915"/>
              <a:gd name="connsiteX43-1663" fmla="*/ 1939656 w 8033654"/>
              <a:gd name="connsiteY43-1664" fmla="*/ 11959 h 7031915"/>
              <a:gd name="connsiteX44-1665" fmla="*/ 2058287 w 8033654"/>
              <a:gd name="connsiteY44-1666" fmla="*/ 0 h 7031915"/>
              <a:gd name="connsiteX0-1667" fmla="*/ 2058287 w 8033654"/>
              <a:gd name="connsiteY0-1668" fmla="*/ 0 h 7031915"/>
              <a:gd name="connsiteX1-1669" fmla="*/ 2058326 w 8033654"/>
              <a:gd name="connsiteY1-1670" fmla="*/ 0 h 7031915"/>
              <a:gd name="connsiteX2-1671" fmla="*/ 5971699 w 8033654"/>
              <a:gd name="connsiteY2-1672" fmla="*/ 0 h 7031915"/>
              <a:gd name="connsiteX3-1673" fmla="*/ 5971700 w 8033654"/>
              <a:gd name="connsiteY3-1674" fmla="*/ 0 h 7031915"/>
              <a:gd name="connsiteX4-1675" fmla="*/ 5971740 w 8033654"/>
              <a:gd name="connsiteY4-1676" fmla="*/ 0 h 7031915"/>
              <a:gd name="connsiteX5-1677" fmla="*/ 6090371 w 8033654"/>
              <a:gd name="connsiteY5-1678" fmla="*/ 11959 h 7031915"/>
              <a:gd name="connsiteX6-1679" fmla="*/ 6357004 w 8033654"/>
              <a:gd name="connsiteY6-1680" fmla="*/ 143562 h 7031915"/>
              <a:gd name="connsiteX7-1681" fmla="*/ 6421756 w 8033654"/>
              <a:gd name="connsiteY7-1682" fmla="*/ 209878 h 7031915"/>
              <a:gd name="connsiteX8-1683" fmla="*/ 6426018 w 8033654"/>
              <a:gd name="connsiteY8-1684" fmla="*/ 214243 h 7031915"/>
              <a:gd name="connsiteX9-1685" fmla="*/ 6463356 w 8033654"/>
              <a:gd name="connsiteY9-1686" fmla="*/ 268125 h 7031915"/>
              <a:gd name="connsiteX10-1687" fmla="*/ 7949332 w 8033654"/>
              <a:gd name="connsiteY10-1688" fmla="*/ 3216682 h 7031915"/>
              <a:gd name="connsiteX11-1689" fmla="*/ 7992299 w 8033654"/>
              <a:gd name="connsiteY11-1690" fmla="*/ 3302616 h 7031915"/>
              <a:gd name="connsiteX12-1691" fmla="*/ 8021693 w 8033654"/>
              <a:gd name="connsiteY12-1692" fmla="*/ 3397306 h 7031915"/>
              <a:gd name="connsiteX13-1693" fmla="*/ 8033654 w 8033654"/>
              <a:gd name="connsiteY13-1694" fmla="*/ 3515957 h 7031915"/>
              <a:gd name="connsiteX14-1695" fmla="*/ 8021693 w 8033654"/>
              <a:gd name="connsiteY14-1696" fmla="*/ 3634608 h 7031915"/>
              <a:gd name="connsiteX15-1697" fmla="*/ 7992299 w 8033654"/>
              <a:gd name="connsiteY15-1698" fmla="*/ 3729298 h 7031915"/>
              <a:gd name="connsiteX16-1699" fmla="*/ 7949332 w 8033654"/>
              <a:gd name="connsiteY16-1700" fmla="*/ 3815232 h 7031915"/>
              <a:gd name="connsiteX17-1701" fmla="*/ 6535055 w 8033654"/>
              <a:gd name="connsiteY17-1702" fmla="*/ 6638796 h 7031915"/>
              <a:gd name="connsiteX18-1703" fmla="*/ 6482456 w 8033654"/>
              <a:gd name="connsiteY18-1704" fmla="*/ 6736229 h 7031915"/>
              <a:gd name="connsiteX19-1705" fmla="*/ 6090371 w 8033654"/>
              <a:gd name="connsiteY19-1706" fmla="*/ 7019956 h 7031915"/>
              <a:gd name="connsiteX20-1707" fmla="*/ 5971740 w 8033654"/>
              <a:gd name="connsiteY20-1708" fmla="*/ 7031915 h 7031915"/>
              <a:gd name="connsiteX21-1709" fmla="*/ 5971700 w 8033654"/>
              <a:gd name="connsiteY21-1710" fmla="*/ 7031915 h 7031915"/>
              <a:gd name="connsiteX22-1711" fmla="*/ 2058326 w 8033654"/>
              <a:gd name="connsiteY22-1712" fmla="*/ 7031915 h 7031915"/>
              <a:gd name="connsiteX23-1713" fmla="*/ 2058326 w 8033654"/>
              <a:gd name="connsiteY23-1714" fmla="*/ 7031915 h 7031915"/>
              <a:gd name="connsiteX24-1715" fmla="*/ 2058286 w 8033654"/>
              <a:gd name="connsiteY24-1716" fmla="*/ 7031915 h 7031915"/>
              <a:gd name="connsiteX25-1717" fmla="*/ 1939655 w 8033654"/>
              <a:gd name="connsiteY25-1718" fmla="*/ 7019956 h 7031915"/>
              <a:gd name="connsiteX26-1719" fmla="*/ 1642007 w 8033654"/>
              <a:gd name="connsiteY26-1720" fmla="*/ 6859480 h 7031915"/>
              <a:gd name="connsiteX27-1721" fmla="*/ 1570173 w 8033654"/>
              <a:gd name="connsiteY27-1722" fmla="*/ 6772417 h 7031915"/>
              <a:gd name="connsiteX28-1723" fmla="*/ 1508795 w 8033654"/>
              <a:gd name="connsiteY28-1724" fmla="*/ 6649661 h 7031915"/>
              <a:gd name="connsiteX29-1725" fmla="*/ 1508794 w 8033654"/>
              <a:gd name="connsiteY29-1726" fmla="*/ 6649657 h 7031915"/>
              <a:gd name="connsiteX30-1727" fmla="*/ 115723 w 8033654"/>
              <a:gd name="connsiteY30-1728" fmla="*/ 3863519 h 7031915"/>
              <a:gd name="connsiteX31-1729" fmla="*/ 115722 w 8033654"/>
              <a:gd name="connsiteY31-1730" fmla="*/ 3863518 h 7031915"/>
              <a:gd name="connsiteX32-1731" fmla="*/ 29470 w 8033654"/>
              <a:gd name="connsiteY32-1732" fmla="*/ 3691014 h 7031915"/>
              <a:gd name="connsiteX33-1733" fmla="*/ 11962 w 8033654"/>
              <a:gd name="connsiteY33-1734" fmla="*/ 3634608 h 7031915"/>
              <a:gd name="connsiteX34-1735" fmla="*/ 0 w 8033654"/>
              <a:gd name="connsiteY34-1736" fmla="*/ 3515957 h 7031915"/>
              <a:gd name="connsiteX35-1737" fmla="*/ 11962 w 8033654"/>
              <a:gd name="connsiteY35-1738" fmla="*/ 3397306 h 7031915"/>
              <a:gd name="connsiteX36-1739" fmla="*/ 29470 w 8033654"/>
              <a:gd name="connsiteY36-1740" fmla="*/ 3340901 h 7031915"/>
              <a:gd name="connsiteX37-1741" fmla="*/ 115722 w 8033654"/>
              <a:gd name="connsiteY37-1742" fmla="*/ 3168396 h 7031915"/>
              <a:gd name="connsiteX38-1743" fmla="*/ 115723 w 8033654"/>
              <a:gd name="connsiteY38-1744" fmla="*/ 3168396 h 7031915"/>
              <a:gd name="connsiteX39-1745" fmla="*/ 1508796 w 8033654"/>
              <a:gd name="connsiteY39-1746" fmla="*/ 382255 h 7031915"/>
              <a:gd name="connsiteX40-1747" fmla="*/ 1570174 w 8033654"/>
              <a:gd name="connsiteY40-1748" fmla="*/ 259499 h 7031915"/>
              <a:gd name="connsiteX41-1749" fmla="*/ 1642008 w 8033654"/>
              <a:gd name="connsiteY41-1750" fmla="*/ 172435 h 7031915"/>
              <a:gd name="connsiteX42-1751" fmla="*/ 1939656 w 8033654"/>
              <a:gd name="connsiteY42-1752" fmla="*/ 11959 h 7031915"/>
              <a:gd name="connsiteX43-1753" fmla="*/ 2058287 w 8033654"/>
              <a:gd name="connsiteY43-1754" fmla="*/ 0 h 7031915"/>
              <a:gd name="connsiteX0-1755" fmla="*/ 2058287 w 8033654"/>
              <a:gd name="connsiteY0-1756" fmla="*/ 0 h 7031915"/>
              <a:gd name="connsiteX1-1757" fmla="*/ 2058326 w 8033654"/>
              <a:gd name="connsiteY1-1758" fmla="*/ 0 h 7031915"/>
              <a:gd name="connsiteX2-1759" fmla="*/ 5971699 w 8033654"/>
              <a:gd name="connsiteY2-1760" fmla="*/ 0 h 7031915"/>
              <a:gd name="connsiteX3-1761" fmla="*/ 5971700 w 8033654"/>
              <a:gd name="connsiteY3-1762" fmla="*/ 0 h 7031915"/>
              <a:gd name="connsiteX4-1763" fmla="*/ 5971740 w 8033654"/>
              <a:gd name="connsiteY4-1764" fmla="*/ 0 h 7031915"/>
              <a:gd name="connsiteX5-1765" fmla="*/ 6090371 w 8033654"/>
              <a:gd name="connsiteY5-1766" fmla="*/ 11959 h 7031915"/>
              <a:gd name="connsiteX6-1767" fmla="*/ 6357004 w 8033654"/>
              <a:gd name="connsiteY6-1768" fmla="*/ 143562 h 7031915"/>
              <a:gd name="connsiteX7-1769" fmla="*/ 6421756 w 8033654"/>
              <a:gd name="connsiteY7-1770" fmla="*/ 209878 h 7031915"/>
              <a:gd name="connsiteX8-1771" fmla="*/ 6426018 w 8033654"/>
              <a:gd name="connsiteY8-1772" fmla="*/ 214243 h 7031915"/>
              <a:gd name="connsiteX9-1773" fmla="*/ 6463356 w 8033654"/>
              <a:gd name="connsiteY9-1774" fmla="*/ 268125 h 7031915"/>
              <a:gd name="connsiteX10-1775" fmla="*/ 7949332 w 8033654"/>
              <a:gd name="connsiteY10-1776" fmla="*/ 3216682 h 7031915"/>
              <a:gd name="connsiteX11-1777" fmla="*/ 7992299 w 8033654"/>
              <a:gd name="connsiteY11-1778" fmla="*/ 3302616 h 7031915"/>
              <a:gd name="connsiteX12-1779" fmla="*/ 8021693 w 8033654"/>
              <a:gd name="connsiteY12-1780" fmla="*/ 3397306 h 7031915"/>
              <a:gd name="connsiteX13-1781" fmla="*/ 8033654 w 8033654"/>
              <a:gd name="connsiteY13-1782" fmla="*/ 3515957 h 7031915"/>
              <a:gd name="connsiteX14-1783" fmla="*/ 8021693 w 8033654"/>
              <a:gd name="connsiteY14-1784" fmla="*/ 3634608 h 7031915"/>
              <a:gd name="connsiteX15-1785" fmla="*/ 7992299 w 8033654"/>
              <a:gd name="connsiteY15-1786" fmla="*/ 3729298 h 7031915"/>
              <a:gd name="connsiteX16-1787" fmla="*/ 7949332 w 8033654"/>
              <a:gd name="connsiteY16-1788" fmla="*/ 3815232 h 7031915"/>
              <a:gd name="connsiteX17-1789" fmla="*/ 6482456 w 8033654"/>
              <a:gd name="connsiteY17-1790" fmla="*/ 6736229 h 7031915"/>
              <a:gd name="connsiteX18-1791" fmla="*/ 6090371 w 8033654"/>
              <a:gd name="connsiteY18-1792" fmla="*/ 7019956 h 7031915"/>
              <a:gd name="connsiteX19-1793" fmla="*/ 5971740 w 8033654"/>
              <a:gd name="connsiteY19-1794" fmla="*/ 7031915 h 7031915"/>
              <a:gd name="connsiteX20-1795" fmla="*/ 5971700 w 8033654"/>
              <a:gd name="connsiteY20-1796" fmla="*/ 7031915 h 7031915"/>
              <a:gd name="connsiteX21-1797" fmla="*/ 2058326 w 8033654"/>
              <a:gd name="connsiteY21-1798" fmla="*/ 7031915 h 7031915"/>
              <a:gd name="connsiteX22-1799" fmla="*/ 2058326 w 8033654"/>
              <a:gd name="connsiteY22-1800" fmla="*/ 7031915 h 7031915"/>
              <a:gd name="connsiteX23-1801" fmla="*/ 2058286 w 8033654"/>
              <a:gd name="connsiteY23-1802" fmla="*/ 7031915 h 7031915"/>
              <a:gd name="connsiteX24-1803" fmla="*/ 1939655 w 8033654"/>
              <a:gd name="connsiteY24-1804" fmla="*/ 7019956 h 7031915"/>
              <a:gd name="connsiteX25-1805" fmla="*/ 1642007 w 8033654"/>
              <a:gd name="connsiteY25-1806" fmla="*/ 6859480 h 7031915"/>
              <a:gd name="connsiteX26-1807" fmla="*/ 1570173 w 8033654"/>
              <a:gd name="connsiteY26-1808" fmla="*/ 6772417 h 7031915"/>
              <a:gd name="connsiteX27-1809" fmla="*/ 1508795 w 8033654"/>
              <a:gd name="connsiteY27-1810" fmla="*/ 6649661 h 7031915"/>
              <a:gd name="connsiteX28-1811" fmla="*/ 1508794 w 8033654"/>
              <a:gd name="connsiteY28-1812" fmla="*/ 6649657 h 7031915"/>
              <a:gd name="connsiteX29-1813" fmla="*/ 115723 w 8033654"/>
              <a:gd name="connsiteY29-1814" fmla="*/ 3863519 h 7031915"/>
              <a:gd name="connsiteX30-1815" fmla="*/ 115722 w 8033654"/>
              <a:gd name="connsiteY30-1816" fmla="*/ 3863518 h 7031915"/>
              <a:gd name="connsiteX31-1817" fmla="*/ 29470 w 8033654"/>
              <a:gd name="connsiteY31-1818" fmla="*/ 3691014 h 7031915"/>
              <a:gd name="connsiteX32-1819" fmla="*/ 11962 w 8033654"/>
              <a:gd name="connsiteY32-1820" fmla="*/ 3634608 h 7031915"/>
              <a:gd name="connsiteX33-1821" fmla="*/ 0 w 8033654"/>
              <a:gd name="connsiteY33-1822" fmla="*/ 3515957 h 7031915"/>
              <a:gd name="connsiteX34-1823" fmla="*/ 11962 w 8033654"/>
              <a:gd name="connsiteY34-1824" fmla="*/ 3397306 h 7031915"/>
              <a:gd name="connsiteX35-1825" fmla="*/ 29470 w 8033654"/>
              <a:gd name="connsiteY35-1826" fmla="*/ 3340901 h 7031915"/>
              <a:gd name="connsiteX36-1827" fmla="*/ 115722 w 8033654"/>
              <a:gd name="connsiteY36-1828" fmla="*/ 3168396 h 7031915"/>
              <a:gd name="connsiteX37-1829" fmla="*/ 115723 w 8033654"/>
              <a:gd name="connsiteY37-1830" fmla="*/ 3168396 h 7031915"/>
              <a:gd name="connsiteX38-1831" fmla="*/ 1508796 w 8033654"/>
              <a:gd name="connsiteY38-1832" fmla="*/ 382255 h 7031915"/>
              <a:gd name="connsiteX39-1833" fmla="*/ 1570174 w 8033654"/>
              <a:gd name="connsiteY39-1834" fmla="*/ 259499 h 7031915"/>
              <a:gd name="connsiteX40-1835" fmla="*/ 1642008 w 8033654"/>
              <a:gd name="connsiteY40-1836" fmla="*/ 172435 h 7031915"/>
              <a:gd name="connsiteX41-1837" fmla="*/ 1939656 w 8033654"/>
              <a:gd name="connsiteY41-1838" fmla="*/ 11959 h 7031915"/>
              <a:gd name="connsiteX42-1839" fmla="*/ 2058287 w 8033654"/>
              <a:gd name="connsiteY42-1840" fmla="*/ 0 h 7031915"/>
              <a:gd name="connsiteX0-1841" fmla="*/ 2058287 w 8033654"/>
              <a:gd name="connsiteY0-1842" fmla="*/ 0 h 7031915"/>
              <a:gd name="connsiteX1-1843" fmla="*/ 2058326 w 8033654"/>
              <a:gd name="connsiteY1-1844" fmla="*/ 0 h 7031915"/>
              <a:gd name="connsiteX2-1845" fmla="*/ 5971699 w 8033654"/>
              <a:gd name="connsiteY2-1846" fmla="*/ 0 h 7031915"/>
              <a:gd name="connsiteX3-1847" fmla="*/ 5971700 w 8033654"/>
              <a:gd name="connsiteY3-1848" fmla="*/ 0 h 7031915"/>
              <a:gd name="connsiteX4-1849" fmla="*/ 5971740 w 8033654"/>
              <a:gd name="connsiteY4-1850" fmla="*/ 0 h 7031915"/>
              <a:gd name="connsiteX5-1851" fmla="*/ 6090371 w 8033654"/>
              <a:gd name="connsiteY5-1852" fmla="*/ 11959 h 7031915"/>
              <a:gd name="connsiteX6-1853" fmla="*/ 6357004 w 8033654"/>
              <a:gd name="connsiteY6-1854" fmla="*/ 143562 h 7031915"/>
              <a:gd name="connsiteX7-1855" fmla="*/ 6421756 w 8033654"/>
              <a:gd name="connsiteY7-1856" fmla="*/ 209878 h 7031915"/>
              <a:gd name="connsiteX8-1857" fmla="*/ 6426018 w 8033654"/>
              <a:gd name="connsiteY8-1858" fmla="*/ 214243 h 7031915"/>
              <a:gd name="connsiteX9-1859" fmla="*/ 7949332 w 8033654"/>
              <a:gd name="connsiteY9-1860" fmla="*/ 3216682 h 7031915"/>
              <a:gd name="connsiteX10-1861" fmla="*/ 7992299 w 8033654"/>
              <a:gd name="connsiteY10-1862" fmla="*/ 3302616 h 7031915"/>
              <a:gd name="connsiteX11-1863" fmla="*/ 8021693 w 8033654"/>
              <a:gd name="connsiteY11-1864" fmla="*/ 3397306 h 7031915"/>
              <a:gd name="connsiteX12-1865" fmla="*/ 8033654 w 8033654"/>
              <a:gd name="connsiteY12-1866" fmla="*/ 3515957 h 7031915"/>
              <a:gd name="connsiteX13-1867" fmla="*/ 8021693 w 8033654"/>
              <a:gd name="connsiteY13-1868" fmla="*/ 3634608 h 7031915"/>
              <a:gd name="connsiteX14-1869" fmla="*/ 7992299 w 8033654"/>
              <a:gd name="connsiteY14-1870" fmla="*/ 3729298 h 7031915"/>
              <a:gd name="connsiteX15-1871" fmla="*/ 7949332 w 8033654"/>
              <a:gd name="connsiteY15-1872" fmla="*/ 3815232 h 7031915"/>
              <a:gd name="connsiteX16-1873" fmla="*/ 6482456 w 8033654"/>
              <a:gd name="connsiteY16-1874" fmla="*/ 6736229 h 7031915"/>
              <a:gd name="connsiteX17-1875" fmla="*/ 6090371 w 8033654"/>
              <a:gd name="connsiteY17-1876" fmla="*/ 7019956 h 7031915"/>
              <a:gd name="connsiteX18-1877" fmla="*/ 5971740 w 8033654"/>
              <a:gd name="connsiteY18-1878" fmla="*/ 7031915 h 7031915"/>
              <a:gd name="connsiteX19-1879" fmla="*/ 5971700 w 8033654"/>
              <a:gd name="connsiteY19-1880" fmla="*/ 7031915 h 7031915"/>
              <a:gd name="connsiteX20-1881" fmla="*/ 2058326 w 8033654"/>
              <a:gd name="connsiteY20-1882" fmla="*/ 7031915 h 7031915"/>
              <a:gd name="connsiteX21-1883" fmla="*/ 2058326 w 8033654"/>
              <a:gd name="connsiteY21-1884" fmla="*/ 7031915 h 7031915"/>
              <a:gd name="connsiteX22-1885" fmla="*/ 2058286 w 8033654"/>
              <a:gd name="connsiteY22-1886" fmla="*/ 7031915 h 7031915"/>
              <a:gd name="connsiteX23-1887" fmla="*/ 1939655 w 8033654"/>
              <a:gd name="connsiteY23-1888" fmla="*/ 7019956 h 7031915"/>
              <a:gd name="connsiteX24-1889" fmla="*/ 1642007 w 8033654"/>
              <a:gd name="connsiteY24-1890" fmla="*/ 6859480 h 7031915"/>
              <a:gd name="connsiteX25-1891" fmla="*/ 1570173 w 8033654"/>
              <a:gd name="connsiteY25-1892" fmla="*/ 6772417 h 7031915"/>
              <a:gd name="connsiteX26-1893" fmla="*/ 1508795 w 8033654"/>
              <a:gd name="connsiteY26-1894" fmla="*/ 6649661 h 7031915"/>
              <a:gd name="connsiteX27-1895" fmla="*/ 1508794 w 8033654"/>
              <a:gd name="connsiteY27-1896" fmla="*/ 6649657 h 7031915"/>
              <a:gd name="connsiteX28-1897" fmla="*/ 115723 w 8033654"/>
              <a:gd name="connsiteY28-1898" fmla="*/ 3863519 h 7031915"/>
              <a:gd name="connsiteX29-1899" fmla="*/ 115722 w 8033654"/>
              <a:gd name="connsiteY29-1900" fmla="*/ 3863518 h 7031915"/>
              <a:gd name="connsiteX30-1901" fmla="*/ 29470 w 8033654"/>
              <a:gd name="connsiteY30-1902" fmla="*/ 3691014 h 7031915"/>
              <a:gd name="connsiteX31-1903" fmla="*/ 11962 w 8033654"/>
              <a:gd name="connsiteY31-1904" fmla="*/ 3634608 h 7031915"/>
              <a:gd name="connsiteX32-1905" fmla="*/ 0 w 8033654"/>
              <a:gd name="connsiteY32-1906" fmla="*/ 3515957 h 7031915"/>
              <a:gd name="connsiteX33-1907" fmla="*/ 11962 w 8033654"/>
              <a:gd name="connsiteY33-1908" fmla="*/ 3397306 h 7031915"/>
              <a:gd name="connsiteX34-1909" fmla="*/ 29470 w 8033654"/>
              <a:gd name="connsiteY34-1910" fmla="*/ 3340901 h 7031915"/>
              <a:gd name="connsiteX35-1911" fmla="*/ 115722 w 8033654"/>
              <a:gd name="connsiteY35-1912" fmla="*/ 3168396 h 7031915"/>
              <a:gd name="connsiteX36-1913" fmla="*/ 115723 w 8033654"/>
              <a:gd name="connsiteY36-1914" fmla="*/ 3168396 h 7031915"/>
              <a:gd name="connsiteX37-1915" fmla="*/ 1508796 w 8033654"/>
              <a:gd name="connsiteY37-1916" fmla="*/ 382255 h 7031915"/>
              <a:gd name="connsiteX38-1917" fmla="*/ 1570174 w 8033654"/>
              <a:gd name="connsiteY38-1918" fmla="*/ 259499 h 7031915"/>
              <a:gd name="connsiteX39-1919" fmla="*/ 1642008 w 8033654"/>
              <a:gd name="connsiteY39-1920" fmla="*/ 172435 h 7031915"/>
              <a:gd name="connsiteX40-1921" fmla="*/ 1939656 w 8033654"/>
              <a:gd name="connsiteY40-1922" fmla="*/ 11959 h 7031915"/>
              <a:gd name="connsiteX41-1923" fmla="*/ 2058287 w 8033654"/>
              <a:gd name="connsiteY41-1924" fmla="*/ 0 h 70319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Lst>
            <a:rect l="l" t="t" r="r" b="b"/>
            <a:pathLst>
              <a:path w="8033654" h="7031915">
                <a:moveTo>
                  <a:pt x="2058287" y="0"/>
                </a:moveTo>
                <a:lnTo>
                  <a:pt x="2058326" y="0"/>
                </a:lnTo>
                <a:lnTo>
                  <a:pt x="5971699" y="0"/>
                </a:lnTo>
                <a:lnTo>
                  <a:pt x="5971700" y="0"/>
                </a:lnTo>
                <a:lnTo>
                  <a:pt x="5971740" y="0"/>
                </a:lnTo>
                <a:lnTo>
                  <a:pt x="6090371" y="11959"/>
                </a:lnTo>
                <a:cubicBezTo>
                  <a:pt x="6190975" y="32545"/>
                  <a:pt x="6282232" y="78792"/>
                  <a:pt x="6357004" y="143562"/>
                </a:cubicBezTo>
                <a:lnTo>
                  <a:pt x="6421756" y="209878"/>
                </a:lnTo>
                <a:lnTo>
                  <a:pt x="6426018" y="214243"/>
                </a:lnTo>
                <a:lnTo>
                  <a:pt x="7949332" y="3216682"/>
                </a:lnTo>
                <a:lnTo>
                  <a:pt x="7992299" y="3302616"/>
                </a:lnTo>
                <a:lnTo>
                  <a:pt x="8021693" y="3397306"/>
                </a:lnTo>
                <a:cubicBezTo>
                  <a:pt x="8029535" y="3435632"/>
                  <a:pt x="8033654" y="3475313"/>
                  <a:pt x="8033654" y="3515957"/>
                </a:cubicBezTo>
                <a:cubicBezTo>
                  <a:pt x="8033654" y="3556601"/>
                  <a:pt x="8029535" y="3596283"/>
                  <a:pt x="8021693" y="3634608"/>
                </a:cubicBezTo>
                <a:lnTo>
                  <a:pt x="7992299" y="3729298"/>
                </a:lnTo>
                <a:lnTo>
                  <a:pt x="7949332" y="3815232"/>
                </a:lnTo>
                <a:lnTo>
                  <a:pt x="6482456" y="6736229"/>
                </a:lnTo>
                <a:cubicBezTo>
                  <a:pt x="6399753" y="6880056"/>
                  <a:pt x="6258044" y="6985646"/>
                  <a:pt x="6090371" y="7019956"/>
                </a:cubicBezTo>
                <a:lnTo>
                  <a:pt x="5971740" y="7031915"/>
                </a:lnTo>
                <a:lnTo>
                  <a:pt x="5971700" y="7031915"/>
                </a:lnTo>
                <a:lnTo>
                  <a:pt x="2058326" y="7031915"/>
                </a:lnTo>
                <a:lnTo>
                  <a:pt x="2058326" y="7031915"/>
                </a:lnTo>
                <a:lnTo>
                  <a:pt x="2058286" y="7031915"/>
                </a:lnTo>
                <a:lnTo>
                  <a:pt x="1939655" y="7019956"/>
                </a:lnTo>
                <a:cubicBezTo>
                  <a:pt x="1824680" y="6996429"/>
                  <a:pt x="1721912" y="6939386"/>
                  <a:pt x="1642007" y="6859480"/>
                </a:cubicBezTo>
                <a:lnTo>
                  <a:pt x="1570173" y="6772417"/>
                </a:lnTo>
                <a:lnTo>
                  <a:pt x="1508795" y="6649661"/>
                </a:lnTo>
                <a:cubicBezTo>
                  <a:pt x="1508795" y="6649660"/>
                  <a:pt x="1508794" y="6649658"/>
                  <a:pt x="1508794" y="6649657"/>
                </a:cubicBezTo>
                <a:lnTo>
                  <a:pt x="115723" y="3863519"/>
                </a:lnTo>
                <a:lnTo>
                  <a:pt x="115722" y="3863518"/>
                </a:lnTo>
                <a:lnTo>
                  <a:pt x="29470" y="3691014"/>
                </a:lnTo>
                <a:lnTo>
                  <a:pt x="11962" y="3634608"/>
                </a:lnTo>
                <a:cubicBezTo>
                  <a:pt x="4119" y="3596283"/>
                  <a:pt x="0" y="3556601"/>
                  <a:pt x="0" y="3515957"/>
                </a:cubicBezTo>
                <a:cubicBezTo>
                  <a:pt x="0" y="3475313"/>
                  <a:pt x="4119" y="3435632"/>
                  <a:pt x="11962" y="3397306"/>
                </a:cubicBezTo>
                <a:lnTo>
                  <a:pt x="29470" y="3340901"/>
                </a:lnTo>
                <a:lnTo>
                  <a:pt x="115722" y="3168396"/>
                </a:lnTo>
                <a:lnTo>
                  <a:pt x="115723" y="3168396"/>
                </a:lnTo>
                <a:lnTo>
                  <a:pt x="1508796" y="382255"/>
                </a:lnTo>
                <a:lnTo>
                  <a:pt x="1570174" y="259499"/>
                </a:lnTo>
                <a:lnTo>
                  <a:pt x="1642008" y="172435"/>
                </a:lnTo>
                <a:cubicBezTo>
                  <a:pt x="1721913" y="92530"/>
                  <a:pt x="1824680" y="35486"/>
                  <a:pt x="1939656" y="11959"/>
                </a:cubicBezTo>
                <a:lnTo>
                  <a:pt x="2058287" y="0"/>
                </a:lnTo>
                <a:close/>
              </a:path>
            </a:pathLst>
          </a:custGeom>
          <a:noFill/>
          <a:ln w="38100">
            <a:solidFill>
              <a:srgbClr val="F08D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pic>
        <p:nvPicPr>
          <p:cNvPr id="13" name="图片占位符 19" descr="C:\Users\Administrator\Desktop\插画商务办公\1fe0c70fc37f8de2dfc55b50acd4cfa9.png1fe0c70fc37f8de2dfc55b50acd4cfa9"/>
          <p:cNvPicPr>
            <a:picLocks noChangeAspect="1"/>
          </p:cNvPicPr>
          <p:nvPr/>
        </p:nvPicPr>
        <p:blipFill>
          <a:blip r:embed="rId5"/>
          <a:srcRect/>
          <a:stretch>
            <a:fillRect/>
          </a:stretch>
        </p:blipFill>
        <p:spPr>
          <a:xfrm>
            <a:off x="1486563" y="1778390"/>
            <a:ext cx="1486188" cy="1485900"/>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59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59" y="298446"/>
                </a:lnTo>
                <a:lnTo>
                  <a:pt x="39668" y="297657"/>
                </a:lnTo>
                <a:lnTo>
                  <a:pt x="595575" y="15612"/>
                </a:lnTo>
                <a:lnTo>
                  <a:pt x="611486" y="7657"/>
                </a:lnTo>
                <a:lnTo>
                  <a:pt x="629018" y="2215"/>
                </a:lnTo>
                <a:cubicBezTo>
                  <a:pt x="636114" y="763"/>
                  <a:pt x="643461" y="0"/>
                  <a:pt x="650986" y="0"/>
                </a:cubicBezTo>
                <a:close/>
              </a:path>
            </a:pathLst>
          </a:custGeom>
          <a:ln>
            <a:solidFill>
              <a:srgbClr val="000000">
                <a:alpha val="0"/>
              </a:srgbClr>
            </a:solidFill>
          </a:ln>
        </p:spPr>
      </p:pic>
      <p:pic>
        <p:nvPicPr>
          <p:cNvPr id="14" name="图片占位符 21" descr="C:\Users\Administrator\Desktop\插画商务办公\1ff35992da0620621d84d69c05d0f60a.png1ff35992da0620621d84d69c05d0f60a"/>
          <p:cNvPicPr>
            <a:picLocks noChangeAspect="1"/>
          </p:cNvPicPr>
          <p:nvPr/>
        </p:nvPicPr>
        <p:blipFill>
          <a:blip r:embed="rId6"/>
          <a:srcRect/>
          <a:stretch>
            <a:fillRect/>
          </a:stretch>
        </p:blipFill>
        <p:spPr>
          <a:xfrm>
            <a:off x="4065607" y="1730794"/>
            <a:ext cx="1486187" cy="1485900"/>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ln>
            <a:solidFill>
              <a:srgbClr val="000000">
                <a:alpha val="0"/>
              </a:srgbClr>
            </a:solidFill>
          </a:ln>
        </p:spPr>
      </p:pic>
      <p:pic>
        <p:nvPicPr>
          <p:cNvPr id="15" name="图片占位符 23" descr="C:\Users\Administrator\Desktop\插画商务办公\44b1ff0c4305617e5d9706884a34abf3.png44b1ff0c4305617e5d9706884a34abf3"/>
          <p:cNvPicPr>
            <a:picLocks noChangeAspect="1"/>
          </p:cNvPicPr>
          <p:nvPr/>
        </p:nvPicPr>
        <p:blipFill>
          <a:blip r:embed="rId7"/>
          <a:srcRect/>
          <a:stretch>
            <a:fillRect/>
          </a:stretch>
        </p:blipFill>
        <p:spPr>
          <a:xfrm>
            <a:off x="6688581" y="1837097"/>
            <a:ext cx="1486188" cy="1485900"/>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ln>
            <a:solidFill>
              <a:srgbClr val="000000">
                <a:alpha val="0"/>
              </a:srgbClr>
            </a:solidFill>
          </a:ln>
        </p:spPr>
      </p:pic>
      <p:pic>
        <p:nvPicPr>
          <p:cNvPr id="16" name="图片占位符 25" descr="C:\Users\Administrator\Desktop\插画商务办公\df9244f9bf32029450390fdbda3024aa.pngdf9244f9bf32029450390fdbda3024aa"/>
          <p:cNvPicPr>
            <a:picLocks noChangeAspect="1"/>
          </p:cNvPicPr>
          <p:nvPr/>
        </p:nvPicPr>
        <p:blipFill>
          <a:blip r:embed="rId8"/>
          <a:srcRect/>
          <a:stretch>
            <a:fillRect/>
          </a:stretch>
        </p:blipFill>
        <p:spPr>
          <a:xfrm>
            <a:off x="9479278" y="1731094"/>
            <a:ext cx="1200150" cy="1697906"/>
          </a:xfrm>
          <a:custGeom>
            <a:avLst/>
            <a:gdLst>
              <a:gd name="connsiteX0" fmla="*/ 650986 w 1301972"/>
              <a:gd name="connsiteY0" fmla="*/ 0 h 1487448"/>
              <a:gd name="connsiteX1" fmla="*/ 672954 w 1301972"/>
              <a:gd name="connsiteY1" fmla="*/ 2215 h 1487448"/>
              <a:gd name="connsiteX2" fmla="*/ 690486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5 w 1301972"/>
              <a:gd name="connsiteY11" fmla="*/ 1183427 h 1487448"/>
              <a:gd name="connsiteX12" fmla="*/ 1253925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715337 w 1301972"/>
              <a:gd name="connsiteY16" fmla="*/ 1466022 h 1487448"/>
              <a:gd name="connsiteX17" fmla="*/ 683398 w 1301972"/>
              <a:gd name="connsiteY17" fmla="*/ 1481992 h 1487448"/>
              <a:gd name="connsiteX18" fmla="*/ 672954 w 1301972"/>
              <a:gd name="connsiteY18" fmla="*/ 1485233 h 1487448"/>
              <a:gd name="connsiteX19" fmla="*/ 650986 w 1301972"/>
              <a:gd name="connsiteY19" fmla="*/ 1487448 h 1487448"/>
              <a:gd name="connsiteX20" fmla="*/ 629017 w 1301972"/>
              <a:gd name="connsiteY20" fmla="*/ 1485233 h 1487448"/>
              <a:gd name="connsiteX21" fmla="*/ 618574 w 1301972"/>
              <a:gd name="connsiteY21" fmla="*/ 1481992 h 1487448"/>
              <a:gd name="connsiteX22" fmla="*/ 586634 w 1301972"/>
              <a:gd name="connsiteY22" fmla="*/ 1466022 h 1487448"/>
              <a:gd name="connsiteX23" fmla="*/ 70775 w 1301972"/>
              <a:gd name="connsiteY23" fmla="*/ 1208091 h 1487448"/>
              <a:gd name="connsiteX24" fmla="*/ 48047 w 1301972"/>
              <a:gd name="connsiteY24" fmla="*/ 1196727 h 1487448"/>
              <a:gd name="connsiteX25" fmla="*/ 31927 w 1301972"/>
              <a:gd name="connsiteY25" fmla="*/ 1183427 h 1487448"/>
              <a:gd name="connsiteX26" fmla="*/ 2214 w 1301972"/>
              <a:gd name="connsiteY26" fmla="*/ 1128317 h 1487448"/>
              <a:gd name="connsiteX27" fmla="*/ 0 w 1301972"/>
              <a:gd name="connsiteY27" fmla="*/ 1106352 h 1487448"/>
              <a:gd name="connsiteX28" fmla="*/ 0 w 1301972"/>
              <a:gd name="connsiteY28" fmla="*/ 1106345 h 1487448"/>
              <a:gd name="connsiteX29" fmla="*/ 0 w 1301972"/>
              <a:gd name="connsiteY29" fmla="*/ 381776 h 1487448"/>
              <a:gd name="connsiteX30" fmla="*/ 0 w 1301972"/>
              <a:gd name="connsiteY30" fmla="*/ 381775 h 1487448"/>
              <a:gd name="connsiteX31" fmla="*/ 0 w 1301972"/>
              <a:gd name="connsiteY31" fmla="*/ 381768 h 1487448"/>
              <a:gd name="connsiteX32" fmla="*/ 2214 w 1301972"/>
              <a:gd name="connsiteY32" fmla="*/ 359803 h 1487448"/>
              <a:gd name="connsiteX33" fmla="*/ 26581 w 1301972"/>
              <a:gd name="connsiteY33" fmla="*/ 310435 h 1487448"/>
              <a:gd name="connsiteX34" fmla="*/ 38859 w 1301972"/>
              <a:gd name="connsiteY34" fmla="*/ 298446 h 1487448"/>
              <a:gd name="connsiteX35" fmla="*/ 39667 w 1301972"/>
              <a:gd name="connsiteY35" fmla="*/ 297657 h 1487448"/>
              <a:gd name="connsiteX36" fmla="*/ 595575 w 1301972"/>
              <a:gd name="connsiteY36" fmla="*/ 15612 h 1487448"/>
              <a:gd name="connsiteX37" fmla="*/ 611485 w 1301972"/>
              <a:gd name="connsiteY37" fmla="*/ 7657 h 1487448"/>
              <a:gd name="connsiteX38" fmla="*/ 629017 w 1301972"/>
              <a:gd name="connsiteY38" fmla="*/ 2215 h 1487448"/>
              <a:gd name="connsiteX39" fmla="*/ 650986 w 1301972"/>
              <a:gd name="connsiteY39"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01972" h="1487448">
                <a:moveTo>
                  <a:pt x="650986" y="0"/>
                </a:moveTo>
                <a:cubicBezTo>
                  <a:pt x="658511" y="0"/>
                  <a:pt x="665858" y="763"/>
                  <a:pt x="672954" y="2215"/>
                </a:cubicBezTo>
                <a:lnTo>
                  <a:pt x="690486"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5" y="1183427"/>
                </a:cubicBezTo>
                <a:lnTo>
                  <a:pt x="1253925" y="1196727"/>
                </a:lnTo>
                <a:lnTo>
                  <a:pt x="1231197" y="1208092"/>
                </a:lnTo>
                <a:cubicBezTo>
                  <a:pt x="1231197" y="1208092"/>
                  <a:pt x="1231196" y="1208092"/>
                  <a:pt x="1231196" y="1208092"/>
                </a:cubicBezTo>
                <a:lnTo>
                  <a:pt x="715338" y="1466022"/>
                </a:lnTo>
                <a:lnTo>
                  <a:pt x="715337" y="1466022"/>
                </a:lnTo>
                <a:lnTo>
                  <a:pt x="683398" y="1481992"/>
                </a:lnTo>
                <a:lnTo>
                  <a:pt x="672954" y="1485233"/>
                </a:lnTo>
                <a:cubicBezTo>
                  <a:pt x="665858" y="1486685"/>
                  <a:pt x="658511" y="1487448"/>
                  <a:pt x="650986" y="1487448"/>
                </a:cubicBezTo>
                <a:cubicBezTo>
                  <a:pt x="643461" y="1487448"/>
                  <a:pt x="636114" y="1486685"/>
                  <a:pt x="629017" y="1485233"/>
                </a:cubicBezTo>
                <a:lnTo>
                  <a:pt x="618574" y="1481992"/>
                </a:lnTo>
                <a:lnTo>
                  <a:pt x="586634"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8" y="324280"/>
                  <a:pt x="26581" y="310435"/>
                </a:cubicBezTo>
                <a:lnTo>
                  <a:pt x="38859" y="298446"/>
                </a:lnTo>
                <a:lnTo>
                  <a:pt x="39667" y="297657"/>
                </a:lnTo>
                <a:lnTo>
                  <a:pt x="595575" y="15612"/>
                </a:lnTo>
                <a:lnTo>
                  <a:pt x="611485" y="7657"/>
                </a:lnTo>
                <a:lnTo>
                  <a:pt x="629017" y="2215"/>
                </a:lnTo>
                <a:cubicBezTo>
                  <a:pt x="636114" y="763"/>
                  <a:pt x="643461" y="0"/>
                  <a:pt x="650986" y="0"/>
                </a:cubicBezTo>
                <a:close/>
              </a:path>
            </a:pathLst>
          </a:custGeom>
          <a:ln>
            <a:solidFill>
              <a:srgbClr val="F08D4B">
                <a:alpha val="0"/>
              </a:srgbClr>
            </a:solidFill>
          </a:ln>
        </p:spPr>
      </p:pic>
      <p:sp>
        <p:nvSpPr>
          <p:cNvPr id="17" name="矩形 16"/>
          <p:cNvSpPr/>
          <p:nvPr/>
        </p:nvSpPr>
        <p:spPr>
          <a:xfrm>
            <a:off x="1267387" y="3690170"/>
            <a:ext cx="1935172" cy="694421"/>
          </a:xfrm>
          <a:prstGeom prst="rect">
            <a:avLst/>
          </a:prstGeom>
        </p:spPr>
        <p:txBody>
          <a:bodyPr wrap="square">
            <a:spAutoFit/>
            <a:scene3d>
              <a:camera prst="orthographicFront"/>
              <a:lightRig rig="threePt" dir="t"/>
            </a:scene3d>
            <a:sp3d contourW="635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18" name="矩形 17"/>
          <p:cNvSpPr/>
          <p:nvPr/>
        </p:nvSpPr>
        <p:spPr>
          <a:xfrm>
            <a:off x="3877148" y="3690170"/>
            <a:ext cx="1935172" cy="694421"/>
          </a:xfrm>
          <a:prstGeom prst="rect">
            <a:avLst/>
          </a:prstGeom>
        </p:spPr>
        <p:txBody>
          <a:bodyPr wrap="square">
            <a:spAutoFit/>
            <a:scene3d>
              <a:camera prst="orthographicFront"/>
              <a:lightRig rig="threePt" dir="t"/>
            </a:scene3d>
            <a:sp3d contourW="635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19" name="矩形 18"/>
          <p:cNvSpPr/>
          <p:nvPr/>
        </p:nvSpPr>
        <p:spPr>
          <a:xfrm>
            <a:off x="6464088" y="3690170"/>
            <a:ext cx="1935172" cy="694421"/>
          </a:xfrm>
          <a:prstGeom prst="rect">
            <a:avLst/>
          </a:prstGeom>
        </p:spPr>
        <p:txBody>
          <a:bodyPr wrap="square">
            <a:spAutoFit/>
            <a:scene3d>
              <a:camera prst="orthographicFront"/>
              <a:lightRig rig="threePt" dir="t"/>
            </a:scene3d>
            <a:sp3d contourW="635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20" name="矩形 19"/>
          <p:cNvSpPr/>
          <p:nvPr/>
        </p:nvSpPr>
        <p:spPr>
          <a:xfrm>
            <a:off x="9036961" y="3690170"/>
            <a:ext cx="1935172" cy="694421"/>
          </a:xfrm>
          <a:prstGeom prst="rect">
            <a:avLst/>
          </a:prstGeom>
        </p:spPr>
        <p:txBody>
          <a:bodyPr wrap="square">
            <a:spAutoFit/>
            <a:scene3d>
              <a:camera prst="orthographicFront"/>
              <a:lightRig rig="threePt" dir="t"/>
            </a:scene3d>
            <a:sp3d contourW="635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grpSp>
        <p:nvGrpSpPr>
          <p:cNvPr id="21" name="组合 20"/>
          <p:cNvGrpSpPr/>
          <p:nvPr/>
        </p:nvGrpSpPr>
        <p:grpSpPr>
          <a:xfrm>
            <a:off x="1809799" y="4510318"/>
            <a:ext cx="839718" cy="345727"/>
            <a:chOff x="2091159" y="4188924"/>
            <a:chExt cx="839718" cy="345727"/>
          </a:xfrm>
        </p:grpSpPr>
        <p:sp>
          <p:nvSpPr>
            <p:cNvPr id="22" name="矩形: 圆角 21"/>
            <p:cNvSpPr/>
            <p:nvPr/>
          </p:nvSpPr>
          <p:spPr>
            <a:xfrm>
              <a:off x="2091159" y="4188924"/>
              <a:ext cx="839718" cy="304938"/>
            </a:xfrm>
            <a:prstGeom prst="roundRect">
              <a:avLst>
                <a:gd name="adj" fmla="val 50000"/>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3" name="文本框 22"/>
            <p:cNvSpPr txBox="1"/>
            <p:nvPr/>
          </p:nvSpPr>
          <p:spPr>
            <a:xfrm>
              <a:off x="2130658" y="4196097"/>
              <a:ext cx="800219"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代用名</a:t>
              </a:r>
            </a:p>
          </p:txBody>
        </p:sp>
      </p:grpSp>
      <p:grpSp>
        <p:nvGrpSpPr>
          <p:cNvPr id="24" name="组合 23"/>
          <p:cNvGrpSpPr/>
          <p:nvPr/>
        </p:nvGrpSpPr>
        <p:grpSpPr>
          <a:xfrm>
            <a:off x="4424875" y="4484471"/>
            <a:ext cx="845263" cy="338554"/>
            <a:chOff x="2091159" y="4163077"/>
            <a:chExt cx="845263" cy="338554"/>
          </a:xfrm>
        </p:grpSpPr>
        <p:sp>
          <p:nvSpPr>
            <p:cNvPr id="25" name="矩形: 圆角 24"/>
            <p:cNvSpPr/>
            <p:nvPr/>
          </p:nvSpPr>
          <p:spPr>
            <a:xfrm>
              <a:off x="2091159" y="4188924"/>
              <a:ext cx="839718" cy="304938"/>
            </a:xfrm>
            <a:prstGeom prst="roundRect">
              <a:avLst>
                <a:gd name="adj" fmla="val 50000"/>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6" name="文本框 25"/>
            <p:cNvSpPr txBox="1"/>
            <p:nvPr/>
          </p:nvSpPr>
          <p:spPr>
            <a:xfrm>
              <a:off x="2136203" y="4163077"/>
              <a:ext cx="800219"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代用名</a:t>
              </a:r>
            </a:p>
          </p:txBody>
        </p:sp>
      </p:grpSp>
      <p:grpSp>
        <p:nvGrpSpPr>
          <p:cNvPr id="27" name="组合 26"/>
          <p:cNvGrpSpPr/>
          <p:nvPr/>
        </p:nvGrpSpPr>
        <p:grpSpPr>
          <a:xfrm>
            <a:off x="7011815" y="4484471"/>
            <a:ext cx="844874" cy="338554"/>
            <a:chOff x="2091159" y="4163077"/>
            <a:chExt cx="844874" cy="338554"/>
          </a:xfrm>
        </p:grpSpPr>
        <p:sp>
          <p:nvSpPr>
            <p:cNvPr id="28" name="矩形: 圆角 27"/>
            <p:cNvSpPr/>
            <p:nvPr/>
          </p:nvSpPr>
          <p:spPr>
            <a:xfrm>
              <a:off x="2091159" y="4188924"/>
              <a:ext cx="839718" cy="304938"/>
            </a:xfrm>
            <a:prstGeom prst="roundRect">
              <a:avLst>
                <a:gd name="adj" fmla="val 50000"/>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9" name="文本框 28"/>
            <p:cNvSpPr txBox="1"/>
            <p:nvPr/>
          </p:nvSpPr>
          <p:spPr>
            <a:xfrm>
              <a:off x="2135814" y="4163077"/>
              <a:ext cx="800219"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代用名</a:t>
              </a:r>
            </a:p>
          </p:txBody>
        </p:sp>
      </p:grpSp>
      <p:grpSp>
        <p:nvGrpSpPr>
          <p:cNvPr id="30" name="组合 29"/>
          <p:cNvGrpSpPr/>
          <p:nvPr/>
        </p:nvGrpSpPr>
        <p:grpSpPr>
          <a:xfrm>
            <a:off x="9584688" y="4503521"/>
            <a:ext cx="839718" cy="337185"/>
            <a:chOff x="2091159" y="4182127"/>
            <a:chExt cx="839718" cy="337185"/>
          </a:xfrm>
        </p:grpSpPr>
        <p:sp>
          <p:nvSpPr>
            <p:cNvPr id="31" name="矩形: 圆角 30"/>
            <p:cNvSpPr/>
            <p:nvPr/>
          </p:nvSpPr>
          <p:spPr>
            <a:xfrm>
              <a:off x="2091159" y="4188924"/>
              <a:ext cx="839718" cy="304938"/>
            </a:xfrm>
            <a:prstGeom prst="roundRect">
              <a:avLst>
                <a:gd name="adj" fmla="val 50000"/>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32" name="文本框 31"/>
            <p:cNvSpPr txBox="1"/>
            <p:nvPr/>
          </p:nvSpPr>
          <p:spPr>
            <a:xfrm>
              <a:off x="2130657" y="4182127"/>
              <a:ext cx="800219" cy="33718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代用名</a:t>
              </a:r>
            </a:p>
          </p:txBody>
        </p:sp>
      </p:grpSp>
      <p:sp>
        <p:nvSpPr>
          <p:cNvPr id="33" name="文本框 32"/>
          <p:cNvSpPr txBox="1"/>
          <p:nvPr/>
        </p:nvSpPr>
        <p:spPr>
          <a:xfrm>
            <a:off x="1305668" y="3386644"/>
            <a:ext cx="1866354"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rPr>
              <a:t>职务：</a:t>
            </a:r>
            <a:r>
              <a:rPr kumimoji="0" lang="en-US" altLang="zh-CN"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rPr>
              <a:t> POSITION</a:t>
            </a:r>
            <a:endParaRPr kumimoji="0" lang="zh-CN" altLang="en-US"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endParaRPr>
          </a:p>
        </p:txBody>
      </p:sp>
      <p:sp>
        <p:nvSpPr>
          <p:cNvPr id="34" name="文本框 33"/>
          <p:cNvSpPr txBox="1"/>
          <p:nvPr/>
        </p:nvSpPr>
        <p:spPr>
          <a:xfrm>
            <a:off x="3875576" y="3386644"/>
            <a:ext cx="1866354"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rPr>
              <a:t>职务：</a:t>
            </a:r>
            <a:r>
              <a:rPr kumimoji="0" lang="en-US" altLang="zh-CN"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rPr>
              <a:t> POSITION</a:t>
            </a:r>
            <a:endParaRPr kumimoji="0" lang="zh-CN" altLang="en-US"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p:nvPr/>
        </p:nvSpPr>
        <p:spPr>
          <a:xfrm>
            <a:off x="6464088" y="3386644"/>
            <a:ext cx="1866354"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rPr>
              <a:t>职务：</a:t>
            </a:r>
            <a:r>
              <a:rPr kumimoji="0" lang="en-US" altLang="zh-CN"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rPr>
              <a:t> POSITION</a:t>
            </a:r>
            <a:endParaRPr kumimoji="0" lang="zh-CN" altLang="en-US"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endParaRPr>
          </a:p>
        </p:txBody>
      </p:sp>
      <p:sp>
        <p:nvSpPr>
          <p:cNvPr id="36" name="文本框 35"/>
          <p:cNvSpPr txBox="1"/>
          <p:nvPr/>
        </p:nvSpPr>
        <p:spPr>
          <a:xfrm>
            <a:off x="9071370" y="3386644"/>
            <a:ext cx="1866354"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rPr>
              <a:t>职务：</a:t>
            </a:r>
            <a:r>
              <a:rPr kumimoji="0" lang="en-US" altLang="zh-CN"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rPr>
              <a:t> POSITION</a:t>
            </a:r>
            <a:endParaRPr kumimoji="0" lang="zh-CN" altLang="en-US" sz="1400" b="1" i="0" u="none" strike="noStrike" kern="1200" cap="none" spc="0" normalizeH="0" baseline="0" noProof="0" dirty="0">
              <a:ln>
                <a:noFill/>
              </a:ln>
              <a:solidFill>
                <a:srgbClr val="000000">
                  <a:lumMod val="85000"/>
                  <a:lumOff val="15000"/>
                </a:srgbClr>
              </a:solidFill>
              <a:effectLst/>
              <a:uLnTx/>
              <a:uFillTx/>
              <a:latin typeface="等线" panose="02010600030101010101" pitchFamily="2" charset="-122"/>
              <a:ea typeface="等线" panose="02010600030101010101" pitchFamily="2" charset="-122"/>
              <a:cs typeface="+mn-cs"/>
            </a:endParaRPr>
          </a:p>
        </p:txBody>
      </p:sp>
      <p:sp>
        <p:nvSpPr>
          <p:cNvPr id="43"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团队介绍</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44"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TEAM INTRODUCTION</a:t>
            </a:r>
          </a:p>
        </p:txBody>
      </p:sp>
      <p:grpSp>
        <p:nvGrpSpPr>
          <p:cNvPr id="46" name="组合 45"/>
          <p:cNvGrpSpPr/>
          <p:nvPr/>
        </p:nvGrpSpPr>
        <p:grpSpPr>
          <a:xfrm>
            <a:off x="217540" y="1"/>
            <a:ext cx="730741" cy="812800"/>
            <a:chOff x="117754" y="1"/>
            <a:chExt cx="730741" cy="812800"/>
          </a:xfrm>
        </p:grpSpPr>
        <p:sp>
          <p:nvSpPr>
            <p:cNvPr id="47" name="矩形 46"/>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8" name="文本框 47"/>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01</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37" name="矩形 36"/>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2" name="矩形 1"/>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43"/>
                                        </p:tgtEl>
                                        <p:attrNameLst>
                                          <p:attrName>style.visibility</p:attrName>
                                        </p:attrNameLst>
                                      </p:cBhvr>
                                      <p:to>
                                        <p:strVal val="visible"/>
                                      </p:to>
                                    </p:set>
                                    <p:anim to="" calcmode="lin" valueType="num">
                                      <p:cBhvr>
                                        <p:cTn id="12" dur="700" fill="hold">
                                          <p:stCondLst>
                                            <p:cond delay="0"/>
                                          </p:stCondLst>
                                        </p:cTn>
                                        <p:tgtEl>
                                          <p:spTgt spid="43"/>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43"/>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43"/>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43"/>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44"/>
                                        </p:tgtEl>
                                        <p:attrNameLst>
                                          <p:attrName>style.visibility</p:attrName>
                                        </p:attrNameLst>
                                      </p:cBhvr>
                                      <p:to>
                                        <p:strVal val="visible"/>
                                      </p:to>
                                    </p:set>
                                    <p:anim to="" calcmode="lin" valueType="num">
                                      <p:cBhvr>
                                        <p:cTn id="18" dur="700" fill="hold">
                                          <p:stCondLst>
                                            <p:cond delay="0"/>
                                          </p:stCondLst>
                                        </p:cTn>
                                        <p:tgtEl>
                                          <p:spTgt spid="44"/>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44"/>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44"/>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44"/>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69"/>
                            </p:stCondLst>
                            <p:childTnLst>
                              <p:par>
                                <p:cTn id="23" presetID="42"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750"/>
                                        <p:tgtEl>
                                          <p:spTgt spid="13"/>
                                        </p:tgtEl>
                                      </p:cBhvr>
                                    </p:animEffect>
                                    <p:anim calcmode="lin" valueType="num">
                                      <p:cBhvr>
                                        <p:cTn id="26" dur="750" fill="hold"/>
                                        <p:tgtEl>
                                          <p:spTgt spid="13"/>
                                        </p:tgtEl>
                                        <p:attrNameLst>
                                          <p:attrName>ppt_x</p:attrName>
                                        </p:attrNameLst>
                                      </p:cBhvr>
                                      <p:tavLst>
                                        <p:tav tm="0">
                                          <p:val>
                                            <p:strVal val="#ppt_x"/>
                                          </p:val>
                                        </p:tav>
                                        <p:tav tm="100000">
                                          <p:val>
                                            <p:strVal val="#ppt_x"/>
                                          </p:val>
                                        </p:tav>
                                      </p:tavLst>
                                    </p:anim>
                                    <p:anim calcmode="lin" valueType="num">
                                      <p:cBhvr>
                                        <p:cTn id="27" dur="750" fill="hold"/>
                                        <p:tgtEl>
                                          <p:spTgt spid="13"/>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750"/>
                                        <p:tgtEl>
                                          <p:spTgt spid="9"/>
                                        </p:tgtEl>
                                      </p:cBhvr>
                                    </p:animEffect>
                                    <p:anim calcmode="lin" valueType="num">
                                      <p:cBhvr>
                                        <p:cTn id="31" dur="750" fill="hold"/>
                                        <p:tgtEl>
                                          <p:spTgt spid="9"/>
                                        </p:tgtEl>
                                        <p:attrNameLst>
                                          <p:attrName>ppt_x</p:attrName>
                                        </p:attrNameLst>
                                      </p:cBhvr>
                                      <p:tavLst>
                                        <p:tav tm="0">
                                          <p:val>
                                            <p:strVal val="#ppt_x"/>
                                          </p:val>
                                        </p:tav>
                                        <p:tav tm="100000">
                                          <p:val>
                                            <p:strVal val="#ppt_x"/>
                                          </p:val>
                                        </p:tav>
                                      </p:tavLst>
                                    </p:anim>
                                    <p:anim calcmode="lin" valueType="num">
                                      <p:cBhvr>
                                        <p:cTn id="32" dur="750" fill="hold"/>
                                        <p:tgtEl>
                                          <p:spTgt spid="9"/>
                                        </p:tgtEl>
                                        <p:attrNameLst>
                                          <p:attrName>ppt_y</p:attrName>
                                        </p:attrNameLst>
                                      </p:cBhvr>
                                      <p:tavLst>
                                        <p:tav tm="0">
                                          <p:val>
                                            <p:strVal val="#ppt_y-.1"/>
                                          </p:val>
                                        </p:tav>
                                        <p:tav tm="100000">
                                          <p:val>
                                            <p:strVal val="#ppt_y"/>
                                          </p:val>
                                        </p:tav>
                                      </p:tavLst>
                                    </p:anim>
                                  </p:childTnLst>
                                </p:cTn>
                              </p:par>
                            </p:childTnLst>
                          </p:cTn>
                        </p:par>
                        <p:par>
                          <p:cTn id="33" fill="hold">
                            <p:stCondLst>
                              <p:cond delay="2069"/>
                            </p:stCondLst>
                            <p:childTnLst>
                              <p:par>
                                <p:cTn id="34" presetID="53" presetClass="entr" presetSubtype="16"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childTnLst>
                          </p:cTn>
                        </p:par>
                        <p:par>
                          <p:cTn id="39" fill="hold">
                            <p:stCondLst>
                              <p:cond delay="2569"/>
                            </p:stCondLst>
                            <p:childTnLst>
                              <p:par>
                                <p:cTn id="40" presetID="42"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750"/>
                                        <p:tgtEl>
                                          <p:spTgt spid="17"/>
                                        </p:tgtEl>
                                      </p:cBhvr>
                                    </p:animEffect>
                                    <p:anim calcmode="lin" valueType="num">
                                      <p:cBhvr>
                                        <p:cTn id="43" dur="750" fill="hold"/>
                                        <p:tgtEl>
                                          <p:spTgt spid="17"/>
                                        </p:tgtEl>
                                        <p:attrNameLst>
                                          <p:attrName>ppt_x</p:attrName>
                                        </p:attrNameLst>
                                      </p:cBhvr>
                                      <p:tavLst>
                                        <p:tav tm="0">
                                          <p:val>
                                            <p:strVal val="#ppt_x"/>
                                          </p:val>
                                        </p:tav>
                                        <p:tav tm="100000">
                                          <p:val>
                                            <p:strVal val="#ppt_x"/>
                                          </p:val>
                                        </p:tav>
                                      </p:tavLst>
                                    </p:anim>
                                    <p:anim calcmode="lin" valueType="num">
                                      <p:cBhvr>
                                        <p:cTn id="44" dur="75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750"/>
                                        <p:tgtEl>
                                          <p:spTgt spid="33"/>
                                        </p:tgtEl>
                                      </p:cBhvr>
                                    </p:animEffect>
                                    <p:anim calcmode="lin" valueType="num">
                                      <p:cBhvr>
                                        <p:cTn id="48" dur="750" fill="hold"/>
                                        <p:tgtEl>
                                          <p:spTgt spid="33"/>
                                        </p:tgtEl>
                                        <p:attrNameLst>
                                          <p:attrName>ppt_x</p:attrName>
                                        </p:attrNameLst>
                                      </p:cBhvr>
                                      <p:tavLst>
                                        <p:tav tm="0">
                                          <p:val>
                                            <p:strVal val="#ppt_x"/>
                                          </p:val>
                                        </p:tav>
                                        <p:tav tm="100000">
                                          <p:val>
                                            <p:strVal val="#ppt_x"/>
                                          </p:val>
                                        </p:tav>
                                      </p:tavLst>
                                    </p:anim>
                                    <p:anim calcmode="lin" valueType="num">
                                      <p:cBhvr>
                                        <p:cTn id="49" dur="75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3569"/>
                            </p:stCondLst>
                            <p:childTnLst>
                              <p:par>
                                <p:cTn id="51" presetID="47"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750"/>
                                        <p:tgtEl>
                                          <p:spTgt spid="10"/>
                                        </p:tgtEl>
                                      </p:cBhvr>
                                    </p:animEffect>
                                    <p:anim calcmode="lin" valueType="num">
                                      <p:cBhvr>
                                        <p:cTn id="54" dur="750" fill="hold"/>
                                        <p:tgtEl>
                                          <p:spTgt spid="10"/>
                                        </p:tgtEl>
                                        <p:attrNameLst>
                                          <p:attrName>ppt_x</p:attrName>
                                        </p:attrNameLst>
                                      </p:cBhvr>
                                      <p:tavLst>
                                        <p:tav tm="0">
                                          <p:val>
                                            <p:strVal val="#ppt_x"/>
                                          </p:val>
                                        </p:tav>
                                        <p:tav tm="100000">
                                          <p:val>
                                            <p:strVal val="#ppt_x"/>
                                          </p:val>
                                        </p:tav>
                                      </p:tavLst>
                                    </p:anim>
                                    <p:anim calcmode="lin" valueType="num">
                                      <p:cBhvr>
                                        <p:cTn id="55" dur="750" fill="hold"/>
                                        <p:tgtEl>
                                          <p:spTgt spid="1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anim calcmode="lin" valueType="num">
                                      <p:cBhvr>
                                        <p:cTn id="59" dur="750" fill="hold"/>
                                        <p:tgtEl>
                                          <p:spTgt spid="14"/>
                                        </p:tgtEl>
                                        <p:attrNameLst>
                                          <p:attrName>ppt_x</p:attrName>
                                        </p:attrNameLst>
                                      </p:cBhvr>
                                      <p:tavLst>
                                        <p:tav tm="0">
                                          <p:val>
                                            <p:strVal val="#ppt_x"/>
                                          </p:val>
                                        </p:tav>
                                        <p:tav tm="100000">
                                          <p:val>
                                            <p:strVal val="#ppt_x"/>
                                          </p:val>
                                        </p:tav>
                                      </p:tavLst>
                                    </p:anim>
                                    <p:anim calcmode="lin" valueType="num">
                                      <p:cBhvr>
                                        <p:cTn id="60" dur="750" fill="hold"/>
                                        <p:tgtEl>
                                          <p:spTgt spid="14"/>
                                        </p:tgtEl>
                                        <p:attrNameLst>
                                          <p:attrName>ppt_y</p:attrName>
                                        </p:attrNameLst>
                                      </p:cBhvr>
                                      <p:tavLst>
                                        <p:tav tm="0">
                                          <p:val>
                                            <p:strVal val="#ppt_y+.1"/>
                                          </p:val>
                                        </p:tav>
                                        <p:tav tm="100000">
                                          <p:val>
                                            <p:strVal val="#ppt_y"/>
                                          </p:val>
                                        </p:tav>
                                      </p:tavLst>
                                    </p:anim>
                                  </p:childTnLst>
                                </p:cTn>
                              </p:par>
                            </p:childTnLst>
                          </p:cTn>
                        </p:par>
                        <p:par>
                          <p:cTn id="61" fill="hold">
                            <p:stCondLst>
                              <p:cond delay="4569"/>
                            </p:stCondLst>
                            <p:childTnLst>
                              <p:par>
                                <p:cTn id="62" presetID="53" presetClass="entr" presetSubtype="16" fill="hold" nodeType="after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animEffect transition="in" filter="fade">
                                      <p:cBhvr>
                                        <p:cTn id="66" dur="500"/>
                                        <p:tgtEl>
                                          <p:spTgt spid="24"/>
                                        </p:tgtEl>
                                      </p:cBhvr>
                                    </p:animEffect>
                                  </p:childTnLst>
                                </p:cTn>
                              </p:par>
                            </p:childTnLst>
                          </p:cTn>
                        </p:par>
                        <p:par>
                          <p:cTn id="67" fill="hold">
                            <p:stCondLst>
                              <p:cond delay="5069"/>
                            </p:stCondLst>
                            <p:childTnLst>
                              <p:par>
                                <p:cTn id="68" presetID="42" presetClass="entr" presetSubtype="0"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750"/>
                                        <p:tgtEl>
                                          <p:spTgt spid="18"/>
                                        </p:tgtEl>
                                      </p:cBhvr>
                                    </p:animEffect>
                                    <p:anim calcmode="lin" valueType="num">
                                      <p:cBhvr>
                                        <p:cTn id="71" dur="750" fill="hold"/>
                                        <p:tgtEl>
                                          <p:spTgt spid="18"/>
                                        </p:tgtEl>
                                        <p:attrNameLst>
                                          <p:attrName>ppt_x</p:attrName>
                                        </p:attrNameLst>
                                      </p:cBhvr>
                                      <p:tavLst>
                                        <p:tav tm="0">
                                          <p:val>
                                            <p:strVal val="#ppt_x"/>
                                          </p:val>
                                        </p:tav>
                                        <p:tav tm="100000">
                                          <p:val>
                                            <p:strVal val="#ppt_x"/>
                                          </p:val>
                                        </p:tav>
                                      </p:tavLst>
                                    </p:anim>
                                    <p:anim calcmode="lin" valueType="num">
                                      <p:cBhvr>
                                        <p:cTn id="72" dur="750" fill="hold"/>
                                        <p:tgtEl>
                                          <p:spTgt spid="18"/>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750"/>
                                        <p:tgtEl>
                                          <p:spTgt spid="34"/>
                                        </p:tgtEl>
                                      </p:cBhvr>
                                    </p:animEffect>
                                    <p:anim calcmode="lin" valueType="num">
                                      <p:cBhvr>
                                        <p:cTn id="76" dur="750" fill="hold"/>
                                        <p:tgtEl>
                                          <p:spTgt spid="34"/>
                                        </p:tgtEl>
                                        <p:attrNameLst>
                                          <p:attrName>ppt_x</p:attrName>
                                        </p:attrNameLst>
                                      </p:cBhvr>
                                      <p:tavLst>
                                        <p:tav tm="0">
                                          <p:val>
                                            <p:strVal val="#ppt_x"/>
                                          </p:val>
                                        </p:tav>
                                        <p:tav tm="100000">
                                          <p:val>
                                            <p:strVal val="#ppt_x"/>
                                          </p:val>
                                        </p:tav>
                                      </p:tavLst>
                                    </p:anim>
                                    <p:anim calcmode="lin" valueType="num">
                                      <p:cBhvr>
                                        <p:cTn id="77" dur="750" fill="hold"/>
                                        <p:tgtEl>
                                          <p:spTgt spid="34"/>
                                        </p:tgtEl>
                                        <p:attrNameLst>
                                          <p:attrName>ppt_y</p:attrName>
                                        </p:attrNameLst>
                                      </p:cBhvr>
                                      <p:tavLst>
                                        <p:tav tm="0">
                                          <p:val>
                                            <p:strVal val="#ppt_y+.1"/>
                                          </p:val>
                                        </p:tav>
                                        <p:tav tm="100000">
                                          <p:val>
                                            <p:strVal val="#ppt_y"/>
                                          </p:val>
                                        </p:tav>
                                      </p:tavLst>
                                    </p:anim>
                                  </p:childTnLst>
                                </p:cTn>
                              </p:par>
                            </p:childTnLst>
                          </p:cTn>
                        </p:par>
                        <p:par>
                          <p:cTn id="78" fill="hold">
                            <p:stCondLst>
                              <p:cond delay="6069"/>
                            </p:stCondLst>
                            <p:childTnLst>
                              <p:par>
                                <p:cTn id="79" presetID="47" presetClass="entr" presetSubtype="0" fill="hold" grpId="0" nodeType="after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750"/>
                                        <p:tgtEl>
                                          <p:spTgt spid="11"/>
                                        </p:tgtEl>
                                      </p:cBhvr>
                                    </p:animEffect>
                                    <p:anim calcmode="lin" valueType="num">
                                      <p:cBhvr>
                                        <p:cTn id="82" dur="750" fill="hold"/>
                                        <p:tgtEl>
                                          <p:spTgt spid="11"/>
                                        </p:tgtEl>
                                        <p:attrNameLst>
                                          <p:attrName>ppt_x</p:attrName>
                                        </p:attrNameLst>
                                      </p:cBhvr>
                                      <p:tavLst>
                                        <p:tav tm="0">
                                          <p:val>
                                            <p:strVal val="#ppt_x"/>
                                          </p:val>
                                        </p:tav>
                                        <p:tav tm="100000">
                                          <p:val>
                                            <p:strVal val="#ppt_x"/>
                                          </p:val>
                                        </p:tav>
                                      </p:tavLst>
                                    </p:anim>
                                    <p:anim calcmode="lin" valueType="num">
                                      <p:cBhvr>
                                        <p:cTn id="83" dur="750" fill="hold"/>
                                        <p:tgtEl>
                                          <p:spTgt spid="11"/>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750"/>
                                        <p:tgtEl>
                                          <p:spTgt spid="15"/>
                                        </p:tgtEl>
                                      </p:cBhvr>
                                    </p:animEffect>
                                    <p:anim calcmode="lin" valueType="num">
                                      <p:cBhvr>
                                        <p:cTn id="87" dur="750" fill="hold"/>
                                        <p:tgtEl>
                                          <p:spTgt spid="15"/>
                                        </p:tgtEl>
                                        <p:attrNameLst>
                                          <p:attrName>ppt_x</p:attrName>
                                        </p:attrNameLst>
                                      </p:cBhvr>
                                      <p:tavLst>
                                        <p:tav tm="0">
                                          <p:val>
                                            <p:strVal val="#ppt_x"/>
                                          </p:val>
                                        </p:tav>
                                        <p:tav tm="100000">
                                          <p:val>
                                            <p:strVal val="#ppt_x"/>
                                          </p:val>
                                        </p:tav>
                                      </p:tavLst>
                                    </p:anim>
                                    <p:anim calcmode="lin" valueType="num">
                                      <p:cBhvr>
                                        <p:cTn id="88" dur="750" fill="hold"/>
                                        <p:tgtEl>
                                          <p:spTgt spid="15"/>
                                        </p:tgtEl>
                                        <p:attrNameLst>
                                          <p:attrName>ppt_y</p:attrName>
                                        </p:attrNameLst>
                                      </p:cBhvr>
                                      <p:tavLst>
                                        <p:tav tm="0">
                                          <p:val>
                                            <p:strVal val="#ppt_y+.1"/>
                                          </p:val>
                                        </p:tav>
                                        <p:tav tm="100000">
                                          <p:val>
                                            <p:strVal val="#ppt_y"/>
                                          </p:val>
                                        </p:tav>
                                      </p:tavLst>
                                    </p:anim>
                                  </p:childTnLst>
                                </p:cTn>
                              </p:par>
                            </p:childTnLst>
                          </p:cTn>
                        </p:par>
                        <p:par>
                          <p:cTn id="89" fill="hold">
                            <p:stCondLst>
                              <p:cond delay="7069"/>
                            </p:stCondLst>
                            <p:childTnLst>
                              <p:par>
                                <p:cTn id="90" presetID="53" presetClass="entr" presetSubtype="16" fill="hold" nodeType="after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p:cTn id="92" dur="500" fill="hold"/>
                                        <p:tgtEl>
                                          <p:spTgt spid="27"/>
                                        </p:tgtEl>
                                        <p:attrNameLst>
                                          <p:attrName>ppt_w</p:attrName>
                                        </p:attrNameLst>
                                      </p:cBhvr>
                                      <p:tavLst>
                                        <p:tav tm="0">
                                          <p:val>
                                            <p:fltVal val="0"/>
                                          </p:val>
                                        </p:tav>
                                        <p:tav tm="100000">
                                          <p:val>
                                            <p:strVal val="#ppt_w"/>
                                          </p:val>
                                        </p:tav>
                                      </p:tavLst>
                                    </p:anim>
                                    <p:anim calcmode="lin" valueType="num">
                                      <p:cBhvr>
                                        <p:cTn id="93" dur="500" fill="hold"/>
                                        <p:tgtEl>
                                          <p:spTgt spid="27"/>
                                        </p:tgtEl>
                                        <p:attrNameLst>
                                          <p:attrName>ppt_h</p:attrName>
                                        </p:attrNameLst>
                                      </p:cBhvr>
                                      <p:tavLst>
                                        <p:tav tm="0">
                                          <p:val>
                                            <p:fltVal val="0"/>
                                          </p:val>
                                        </p:tav>
                                        <p:tav tm="100000">
                                          <p:val>
                                            <p:strVal val="#ppt_h"/>
                                          </p:val>
                                        </p:tav>
                                      </p:tavLst>
                                    </p:anim>
                                    <p:animEffect transition="in" filter="fade">
                                      <p:cBhvr>
                                        <p:cTn id="94" dur="500"/>
                                        <p:tgtEl>
                                          <p:spTgt spid="27"/>
                                        </p:tgtEl>
                                      </p:cBhvr>
                                    </p:animEffect>
                                  </p:childTnLst>
                                </p:cTn>
                              </p:par>
                            </p:childTnLst>
                          </p:cTn>
                        </p:par>
                        <p:par>
                          <p:cTn id="95" fill="hold">
                            <p:stCondLst>
                              <p:cond delay="7569"/>
                            </p:stCondLst>
                            <p:childTnLst>
                              <p:par>
                                <p:cTn id="96" presetID="42" presetClass="entr" presetSubtype="0" fill="hold" grpId="0" nodeType="after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750"/>
                                        <p:tgtEl>
                                          <p:spTgt spid="19"/>
                                        </p:tgtEl>
                                      </p:cBhvr>
                                    </p:animEffect>
                                    <p:anim calcmode="lin" valueType="num">
                                      <p:cBhvr>
                                        <p:cTn id="99" dur="750" fill="hold"/>
                                        <p:tgtEl>
                                          <p:spTgt spid="19"/>
                                        </p:tgtEl>
                                        <p:attrNameLst>
                                          <p:attrName>ppt_x</p:attrName>
                                        </p:attrNameLst>
                                      </p:cBhvr>
                                      <p:tavLst>
                                        <p:tav tm="0">
                                          <p:val>
                                            <p:strVal val="#ppt_x"/>
                                          </p:val>
                                        </p:tav>
                                        <p:tav tm="100000">
                                          <p:val>
                                            <p:strVal val="#ppt_x"/>
                                          </p:val>
                                        </p:tav>
                                      </p:tavLst>
                                    </p:anim>
                                    <p:anim calcmode="lin" valueType="num">
                                      <p:cBhvr>
                                        <p:cTn id="100" dur="750" fill="hold"/>
                                        <p:tgtEl>
                                          <p:spTgt spid="1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750"/>
                                        <p:tgtEl>
                                          <p:spTgt spid="35"/>
                                        </p:tgtEl>
                                      </p:cBhvr>
                                    </p:animEffect>
                                    <p:anim calcmode="lin" valueType="num">
                                      <p:cBhvr>
                                        <p:cTn id="104" dur="750" fill="hold"/>
                                        <p:tgtEl>
                                          <p:spTgt spid="35"/>
                                        </p:tgtEl>
                                        <p:attrNameLst>
                                          <p:attrName>ppt_x</p:attrName>
                                        </p:attrNameLst>
                                      </p:cBhvr>
                                      <p:tavLst>
                                        <p:tav tm="0">
                                          <p:val>
                                            <p:strVal val="#ppt_x"/>
                                          </p:val>
                                        </p:tav>
                                        <p:tav tm="100000">
                                          <p:val>
                                            <p:strVal val="#ppt_x"/>
                                          </p:val>
                                        </p:tav>
                                      </p:tavLst>
                                    </p:anim>
                                    <p:anim calcmode="lin" valueType="num">
                                      <p:cBhvr>
                                        <p:cTn id="105" dur="750" fill="hold"/>
                                        <p:tgtEl>
                                          <p:spTgt spid="35"/>
                                        </p:tgtEl>
                                        <p:attrNameLst>
                                          <p:attrName>ppt_y</p:attrName>
                                        </p:attrNameLst>
                                      </p:cBhvr>
                                      <p:tavLst>
                                        <p:tav tm="0">
                                          <p:val>
                                            <p:strVal val="#ppt_y+.1"/>
                                          </p:val>
                                        </p:tav>
                                        <p:tav tm="100000">
                                          <p:val>
                                            <p:strVal val="#ppt_y"/>
                                          </p:val>
                                        </p:tav>
                                      </p:tavLst>
                                    </p:anim>
                                  </p:childTnLst>
                                </p:cTn>
                              </p:par>
                            </p:childTnLst>
                          </p:cTn>
                        </p:par>
                        <p:par>
                          <p:cTn id="106" fill="hold">
                            <p:stCondLst>
                              <p:cond delay="8569"/>
                            </p:stCondLst>
                            <p:childTnLst>
                              <p:par>
                                <p:cTn id="107" presetID="47" presetClass="entr" presetSubtype="0" fill="hold" grpId="0" nodeType="after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fade">
                                      <p:cBhvr>
                                        <p:cTn id="109" dur="750"/>
                                        <p:tgtEl>
                                          <p:spTgt spid="12"/>
                                        </p:tgtEl>
                                      </p:cBhvr>
                                    </p:animEffect>
                                    <p:anim calcmode="lin" valueType="num">
                                      <p:cBhvr>
                                        <p:cTn id="110" dur="750" fill="hold"/>
                                        <p:tgtEl>
                                          <p:spTgt spid="12"/>
                                        </p:tgtEl>
                                        <p:attrNameLst>
                                          <p:attrName>ppt_x</p:attrName>
                                        </p:attrNameLst>
                                      </p:cBhvr>
                                      <p:tavLst>
                                        <p:tav tm="0">
                                          <p:val>
                                            <p:strVal val="#ppt_x"/>
                                          </p:val>
                                        </p:tav>
                                        <p:tav tm="100000">
                                          <p:val>
                                            <p:strVal val="#ppt_x"/>
                                          </p:val>
                                        </p:tav>
                                      </p:tavLst>
                                    </p:anim>
                                    <p:anim calcmode="lin" valueType="num">
                                      <p:cBhvr>
                                        <p:cTn id="111" dur="750" fill="hold"/>
                                        <p:tgtEl>
                                          <p:spTgt spid="12"/>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16"/>
                                        </p:tgtEl>
                                        <p:attrNameLst>
                                          <p:attrName>style.visibility</p:attrName>
                                        </p:attrNameLst>
                                      </p:cBhvr>
                                      <p:to>
                                        <p:strVal val="visible"/>
                                      </p:to>
                                    </p:set>
                                    <p:animEffect transition="in" filter="fade">
                                      <p:cBhvr>
                                        <p:cTn id="114" dur="750"/>
                                        <p:tgtEl>
                                          <p:spTgt spid="16"/>
                                        </p:tgtEl>
                                      </p:cBhvr>
                                    </p:animEffect>
                                    <p:anim calcmode="lin" valueType="num">
                                      <p:cBhvr>
                                        <p:cTn id="115" dur="750" fill="hold"/>
                                        <p:tgtEl>
                                          <p:spTgt spid="16"/>
                                        </p:tgtEl>
                                        <p:attrNameLst>
                                          <p:attrName>ppt_x</p:attrName>
                                        </p:attrNameLst>
                                      </p:cBhvr>
                                      <p:tavLst>
                                        <p:tav tm="0">
                                          <p:val>
                                            <p:strVal val="#ppt_x"/>
                                          </p:val>
                                        </p:tav>
                                        <p:tav tm="100000">
                                          <p:val>
                                            <p:strVal val="#ppt_x"/>
                                          </p:val>
                                        </p:tav>
                                      </p:tavLst>
                                    </p:anim>
                                    <p:anim calcmode="lin" valueType="num">
                                      <p:cBhvr>
                                        <p:cTn id="116" dur="750" fill="hold"/>
                                        <p:tgtEl>
                                          <p:spTgt spid="16"/>
                                        </p:tgtEl>
                                        <p:attrNameLst>
                                          <p:attrName>ppt_y</p:attrName>
                                        </p:attrNameLst>
                                      </p:cBhvr>
                                      <p:tavLst>
                                        <p:tav tm="0">
                                          <p:val>
                                            <p:strVal val="#ppt_y+.1"/>
                                          </p:val>
                                        </p:tav>
                                        <p:tav tm="100000">
                                          <p:val>
                                            <p:strVal val="#ppt_y"/>
                                          </p:val>
                                        </p:tav>
                                      </p:tavLst>
                                    </p:anim>
                                  </p:childTnLst>
                                </p:cTn>
                              </p:par>
                            </p:childTnLst>
                          </p:cTn>
                        </p:par>
                        <p:par>
                          <p:cTn id="117" fill="hold">
                            <p:stCondLst>
                              <p:cond delay="9569"/>
                            </p:stCondLst>
                            <p:childTnLst>
                              <p:par>
                                <p:cTn id="118" presetID="53" presetClass="entr" presetSubtype="16" fill="hold" nodeType="afterEffect">
                                  <p:stCondLst>
                                    <p:cond delay="0"/>
                                  </p:stCondLst>
                                  <p:childTnLst>
                                    <p:set>
                                      <p:cBhvr>
                                        <p:cTn id="119" dur="1" fill="hold">
                                          <p:stCondLst>
                                            <p:cond delay="0"/>
                                          </p:stCondLst>
                                        </p:cTn>
                                        <p:tgtEl>
                                          <p:spTgt spid="30"/>
                                        </p:tgtEl>
                                        <p:attrNameLst>
                                          <p:attrName>style.visibility</p:attrName>
                                        </p:attrNameLst>
                                      </p:cBhvr>
                                      <p:to>
                                        <p:strVal val="visible"/>
                                      </p:to>
                                    </p:set>
                                    <p:anim calcmode="lin" valueType="num">
                                      <p:cBhvr>
                                        <p:cTn id="120" dur="500" fill="hold"/>
                                        <p:tgtEl>
                                          <p:spTgt spid="30"/>
                                        </p:tgtEl>
                                        <p:attrNameLst>
                                          <p:attrName>ppt_w</p:attrName>
                                        </p:attrNameLst>
                                      </p:cBhvr>
                                      <p:tavLst>
                                        <p:tav tm="0">
                                          <p:val>
                                            <p:fltVal val="0"/>
                                          </p:val>
                                        </p:tav>
                                        <p:tav tm="100000">
                                          <p:val>
                                            <p:strVal val="#ppt_w"/>
                                          </p:val>
                                        </p:tav>
                                      </p:tavLst>
                                    </p:anim>
                                    <p:anim calcmode="lin" valueType="num">
                                      <p:cBhvr>
                                        <p:cTn id="121" dur="500" fill="hold"/>
                                        <p:tgtEl>
                                          <p:spTgt spid="30"/>
                                        </p:tgtEl>
                                        <p:attrNameLst>
                                          <p:attrName>ppt_h</p:attrName>
                                        </p:attrNameLst>
                                      </p:cBhvr>
                                      <p:tavLst>
                                        <p:tav tm="0">
                                          <p:val>
                                            <p:fltVal val="0"/>
                                          </p:val>
                                        </p:tav>
                                        <p:tav tm="100000">
                                          <p:val>
                                            <p:strVal val="#ppt_h"/>
                                          </p:val>
                                        </p:tav>
                                      </p:tavLst>
                                    </p:anim>
                                    <p:animEffect transition="in" filter="fade">
                                      <p:cBhvr>
                                        <p:cTn id="122" dur="500"/>
                                        <p:tgtEl>
                                          <p:spTgt spid="30"/>
                                        </p:tgtEl>
                                      </p:cBhvr>
                                    </p:animEffect>
                                  </p:childTnLst>
                                </p:cTn>
                              </p:par>
                            </p:childTnLst>
                          </p:cTn>
                        </p:par>
                        <p:par>
                          <p:cTn id="123" fill="hold">
                            <p:stCondLst>
                              <p:cond delay="10069"/>
                            </p:stCondLst>
                            <p:childTnLst>
                              <p:par>
                                <p:cTn id="124" presetID="42" presetClass="entr" presetSubtype="0" fill="hold" grpId="0" nodeType="afterEffect">
                                  <p:stCondLst>
                                    <p:cond delay="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anim calcmode="lin" valueType="num">
                                      <p:cBhvr>
                                        <p:cTn id="127" dur="750" fill="hold"/>
                                        <p:tgtEl>
                                          <p:spTgt spid="20"/>
                                        </p:tgtEl>
                                        <p:attrNameLst>
                                          <p:attrName>ppt_x</p:attrName>
                                        </p:attrNameLst>
                                      </p:cBhvr>
                                      <p:tavLst>
                                        <p:tav tm="0">
                                          <p:val>
                                            <p:strVal val="#ppt_x"/>
                                          </p:val>
                                        </p:tav>
                                        <p:tav tm="100000">
                                          <p:val>
                                            <p:strVal val="#ppt_x"/>
                                          </p:val>
                                        </p:tav>
                                      </p:tavLst>
                                    </p:anim>
                                    <p:anim calcmode="lin" valueType="num">
                                      <p:cBhvr>
                                        <p:cTn id="128" dur="750" fill="hold"/>
                                        <p:tgtEl>
                                          <p:spTgt spid="20"/>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4"/>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750"/>
                                        <p:tgtEl>
                                          <p:spTgt spid="36"/>
                                        </p:tgtEl>
                                      </p:cBhvr>
                                    </p:animEffect>
                                    <p:anim calcmode="lin" valueType="num">
                                      <p:cBhvr>
                                        <p:cTn id="132" dur="750" fill="hold"/>
                                        <p:tgtEl>
                                          <p:spTgt spid="36"/>
                                        </p:tgtEl>
                                        <p:attrNameLst>
                                          <p:attrName>ppt_x</p:attrName>
                                        </p:attrNameLst>
                                      </p:cBhvr>
                                      <p:tavLst>
                                        <p:tav tm="0">
                                          <p:val>
                                            <p:strVal val="#ppt_x"/>
                                          </p:val>
                                        </p:tav>
                                        <p:tav tm="100000">
                                          <p:val>
                                            <p:strVal val="#ppt_x"/>
                                          </p:val>
                                        </p:tav>
                                      </p:tavLst>
                                    </p:anim>
                                    <p:anim calcmode="lin" valueType="num">
                                      <p:cBhvr>
                                        <p:cTn id="133" dur="750" fill="hold"/>
                                        <p:tgtEl>
                                          <p:spTgt spid="36"/>
                                        </p:tgtEl>
                                        <p:attrNameLst>
                                          <p:attrName>ppt_y</p:attrName>
                                        </p:attrNameLst>
                                      </p:cBhvr>
                                      <p:tavLst>
                                        <p:tav tm="0">
                                          <p:val>
                                            <p:strVal val="#ppt_y+.1"/>
                                          </p:val>
                                        </p:tav>
                                        <p:tav tm="100000">
                                          <p:val>
                                            <p:strVal val="#ppt_y"/>
                                          </p:val>
                                        </p:tav>
                                      </p:tavLst>
                                    </p:anim>
                                  </p:childTnLst>
                                </p:cTn>
                              </p:par>
                              <p:par>
                                <p:cTn id="134" presetID="12" presetClass="entr" presetSubtype="4"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p:tgtEl>
                                          <p:spTgt spid="37"/>
                                        </p:tgtEl>
                                        <p:attrNameLst>
                                          <p:attrName>ppt_y</p:attrName>
                                        </p:attrNameLst>
                                      </p:cBhvr>
                                      <p:tavLst>
                                        <p:tav tm="0">
                                          <p:val>
                                            <p:strVal val="#ppt_y+#ppt_h*1.125000"/>
                                          </p:val>
                                        </p:tav>
                                        <p:tav tm="100000">
                                          <p:val>
                                            <p:strVal val="#ppt_y"/>
                                          </p:val>
                                        </p:tav>
                                      </p:tavLst>
                                    </p:anim>
                                    <p:animEffect transition="in" filter="wipe(up)">
                                      <p:cBhvr>
                                        <p:cTn id="137" dur="500"/>
                                        <p:tgtEl>
                                          <p:spTgt spid="37"/>
                                        </p:tgtEl>
                                      </p:cBhvr>
                                    </p:animEffect>
                                  </p:childTnLst>
                                </p:cTn>
                              </p:par>
                              <p:par>
                                <p:cTn id="138" presetID="12" presetClass="entr" presetSubtype="4" fill="hold" grpId="0" nodeType="withEffect">
                                  <p:stCondLst>
                                    <p:cond delay="0"/>
                                  </p:stCondLst>
                                  <p:childTnLst>
                                    <p:set>
                                      <p:cBhvr>
                                        <p:cTn id="139" dur="1" fill="hold">
                                          <p:stCondLst>
                                            <p:cond delay="0"/>
                                          </p:stCondLst>
                                        </p:cTn>
                                        <p:tgtEl>
                                          <p:spTgt spid="2"/>
                                        </p:tgtEl>
                                        <p:attrNameLst>
                                          <p:attrName>style.visibility</p:attrName>
                                        </p:attrNameLst>
                                      </p:cBhvr>
                                      <p:to>
                                        <p:strVal val="visible"/>
                                      </p:to>
                                    </p:set>
                                    <p:anim calcmode="lin" valueType="num">
                                      <p:cBhvr additive="base">
                                        <p:cTn id="140" dur="500"/>
                                        <p:tgtEl>
                                          <p:spTgt spid="2"/>
                                        </p:tgtEl>
                                        <p:attrNameLst>
                                          <p:attrName>ppt_y</p:attrName>
                                        </p:attrNameLst>
                                      </p:cBhvr>
                                      <p:tavLst>
                                        <p:tav tm="0">
                                          <p:val>
                                            <p:strVal val="#ppt_y+#ppt_h*1.125000"/>
                                          </p:val>
                                        </p:tav>
                                        <p:tav tm="100000">
                                          <p:val>
                                            <p:strVal val="#ppt_y"/>
                                          </p:val>
                                        </p:tav>
                                      </p:tavLst>
                                    </p:anim>
                                    <p:animEffect transition="in" filter="wipe(up)">
                                      <p:cBhvr>
                                        <p:cTn id="1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P spid="17" grpId="0"/>
      <p:bldP spid="18" grpId="0"/>
      <p:bldP spid="19" grpId="0"/>
      <p:bldP spid="20" grpId="0"/>
      <p:bldP spid="33" grpId="0"/>
      <p:bldP spid="34" grpId="0"/>
      <p:bldP spid="35" grpId="0"/>
      <p:bldP spid="36" grpId="0"/>
      <p:bldP spid="43" grpId="0"/>
      <p:bldP spid="44" grpId="0"/>
      <p:bldP spid="37" grpId="0" bldLvl="0" animBg="1"/>
      <p:bldP spid="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49"/>
          <p:cNvGrpSpPr/>
          <p:nvPr/>
        </p:nvGrpSpPr>
        <p:grpSpPr>
          <a:xfrm>
            <a:off x="705195" y="2779982"/>
            <a:ext cx="2188337" cy="1063737"/>
            <a:chOff x="3624779" y="2381577"/>
            <a:chExt cx="2188337" cy="1063737"/>
          </a:xfrm>
        </p:grpSpPr>
        <p:sp>
          <p:nvSpPr>
            <p:cNvPr id="10" name="文本框 9"/>
            <p:cNvSpPr txBox="1"/>
            <p:nvPr/>
          </p:nvSpPr>
          <p:spPr>
            <a:xfrm>
              <a:off x="3930401" y="2381577"/>
              <a:ext cx="1565483" cy="46166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D0A47"/>
                  </a:solidFill>
                  <a:effectLst/>
                  <a:uLnTx/>
                  <a:uFillTx/>
                  <a:latin typeface="思源黑体 CN Bold" panose="020B0800000000000000" pitchFamily="34" charset="-122"/>
                  <a:ea typeface="思源黑体 CN Bold" panose="020B0800000000000000" pitchFamily="34" charset="-122"/>
                  <a:cs typeface="+mn-cs"/>
                </a:rPr>
                <a:t>执行力</a:t>
              </a:r>
            </a:p>
          </p:txBody>
        </p:sp>
        <p:sp>
          <p:nvSpPr>
            <p:cNvPr id="11" name="文本框 10"/>
            <p:cNvSpPr txBox="1"/>
            <p:nvPr/>
          </p:nvSpPr>
          <p:spPr>
            <a:xfrm>
              <a:off x="3624779" y="2750893"/>
              <a:ext cx="2188337" cy="69442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grpSp>
      <p:grpSp>
        <p:nvGrpSpPr>
          <p:cNvPr id="12" name="组合 52"/>
          <p:cNvGrpSpPr/>
          <p:nvPr/>
        </p:nvGrpSpPr>
        <p:grpSpPr>
          <a:xfrm>
            <a:off x="9319221" y="2783198"/>
            <a:ext cx="2690463" cy="1060521"/>
            <a:chOff x="3464012" y="2384793"/>
            <a:chExt cx="2690463" cy="1060521"/>
          </a:xfrm>
        </p:grpSpPr>
        <p:sp>
          <p:nvSpPr>
            <p:cNvPr id="13" name="文本框 12"/>
            <p:cNvSpPr txBox="1"/>
            <p:nvPr/>
          </p:nvSpPr>
          <p:spPr>
            <a:xfrm>
              <a:off x="4020694" y="2384793"/>
              <a:ext cx="2133781" cy="46166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D0A47"/>
                  </a:solidFill>
                  <a:effectLst/>
                  <a:uLnTx/>
                  <a:uFillTx/>
                  <a:latin typeface="思源黑体 CN Bold" panose="020B0800000000000000" pitchFamily="34" charset="-122"/>
                  <a:ea typeface="思源黑体 CN Bold" panose="020B0800000000000000" pitchFamily="34" charset="-122"/>
                  <a:cs typeface="+mn-cs"/>
                </a:rPr>
                <a:t>创新力</a:t>
              </a:r>
            </a:p>
          </p:txBody>
        </p:sp>
        <p:sp>
          <p:nvSpPr>
            <p:cNvPr id="14" name="文本框 13"/>
            <p:cNvSpPr txBox="1"/>
            <p:nvPr/>
          </p:nvSpPr>
          <p:spPr>
            <a:xfrm>
              <a:off x="3464012" y="2750893"/>
              <a:ext cx="2294549" cy="69442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grpSp>
      <p:grpSp>
        <p:nvGrpSpPr>
          <p:cNvPr id="15" name="组合 55"/>
          <p:cNvGrpSpPr/>
          <p:nvPr/>
        </p:nvGrpSpPr>
        <p:grpSpPr>
          <a:xfrm>
            <a:off x="2223607" y="4936043"/>
            <a:ext cx="3292636" cy="990971"/>
            <a:chOff x="3082282" y="2246594"/>
            <a:chExt cx="3292636" cy="990971"/>
          </a:xfrm>
        </p:grpSpPr>
        <p:sp>
          <p:nvSpPr>
            <p:cNvPr id="16" name="文本框 15"/>
            <p:cNvSpPr txBox="1"/>
            <p:nvPr/>
          </p:nvSpPr>
          <p:spPr>
            <a:xfrm>
              <a:off x="5180465" y="2246594"/>
              <a:ext cx="1194453" cy="588046"/>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D0A47"/>
                  </a:solidFill>
                  <a:effectLst/>
                  <a:uLnTx/>
                  <a:uFillTx/>
                  <a:latin typeface="思源黑体 CN Bold" panose="020B0800000000000000" pitchFamily="34" charset="-122"/>
                  <a:ea typeface="思源黑体 CN Bold" panose="020B0800000000000000" pitchFamily="34" charset="-122"/>
                  <a:cs typeface="+mn-cs"/>
                </a:rPr>
                <a:t>决策力</a:t>
              </a:r>
            </a:p>
          </p:txBody>
        </p:sp>
        <p:sp>
          <p:nvSpPr>
            <p:cNvPr id="17" name="文本框 16"/>
            <p:cNvSpPr txBox="1"/>
            <p:nvPr/>
          </p:nvSpPr>
          <p:spPr>
            <a:xfrm>
              <a:off x="3082282" y="2750893"/>
              <a:ext cx="3187652" cy="48667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grpSp>
      <p:sp>
        <p:nvSpPr>
          <p:cNvPr id="19" name="îṣļíḑé"/>
          <p:cNvSpPr/>
          <p:nvPr/>
        </p:nvSpPr>
        <p:spPr>
          <a:xfrm>
            <a:off x="4240474" y="3587413"/>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none" lIns="172506" tIns="181751" rIns="172506" bIns="181751" anchor="ctr" anchorCtr="0">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23" name="îṣḷiďe"/>
          <p:cNvSpPr/>
          <p:nvPr/>
        </p:nvSpPr>
        <p:spPr>
          <a:xfrm>
            <a:off x="4240474" y="2282762"/>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2">
              <a:hueOff val="-1433582"/>
              <a:satOff val="-34541"/>
              <a:lumOff val="-20782"/>
              <a:alphaOff val="0"/>
            </a:schemeClr>
          </a:lnRef>
          <a:fillRef idx="1">
            <a:schemeClr val="accent2">
              <a:hueOff val="-1433582"/>
              <a:satOff val="-34541"/>
              <a:lumOff val="-20782"/>
              <a:alphaOff val="0"/>
            </a:schemeClr>
          </a:fillRef>
          <a:effectRef idx="0">
            <a:schemeClr val="accent2">
              <a:hueOff val="-1433582"/>
              <a:satOff val="-34541"/>
              <a:lumOff val="-20782"/>
              <a:alphaOff val="0"/>
            </a:schemeClr>
          </a:effectRef>
          <a:fontRef idx="minor">
            <a:schemeClr val="lt1"/>
          </a:fontRef>
        </p:style>
        <p:txBody>
          <a:bodyPr spcFirstLastPara="0" vert="horz" wrap="none" lIns="0" tIns="0" rIns="0" bIns="0" anchor="ctr" anchorCtr="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grpSp>
        <p:nvGrpSpPr>
          <p:cNvPr id="4" name="组合 3"/>
          <p:cNvGrpSpPr/>
          <p:nvPr/>
        </p:nvGrpSpPr>
        <p:grpSpPr>
          <a:xfrm>
            <a:off x="3059887" y="2947829"/>
            <a:ext cx="1381119" cy="1190765"/>
            <a:chOff x="3059887" y="2947829"/>
            <a:chExt cx="1381119" cy="1190765"/>
          </a:xfrm>
        </p:grpSpPr>
        <p:sp>
          <p:nvSpPr>
            <p:cNvPr id="20" name="ïṥḷíde"/>
            <p:cNvSpPr/>
            <p:nvPr/>
          </p:nvSpPr>
          <p:spPr>
            <a:xfrm>
              <a:off x="3059887" y="2947829"/>
              <a:ext cx="1381119" cy="1190765"/>
            </a:xfrm>
            <a:prstGeom prst="hexagon">
              <a:avLst>
                <a:gd name="adj" fmla="val 25000"/>
                <a:gd name="vf" fmla="val 115470"/>
              </a:avLst>
            </a:prstGeom>
            <a:solidFill>
              <a:schemeClr val="lt1">
                <a:hueOff val="0"/>
                <a:satOff val="0"/>
                <a:lumOff val="0"/>
                <a:alpha val="91000"/>
              </a:schemeClr>
            </a:solidFill>
            <a:ln>
              <a:solidFill>
                <a:srgbClr val="F08D4B"/>
              </a:solidFill>
              <a:prstDash val="sysDash"/>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hueOff val="0"/>
                    <a:satOff val="0"/>
                    <a:lumOff val="0"/>
                    <a:alphaOff val="0"/>
                  </a:srgbClr>
                </a:solidFill>
                <a:effectLst/>
                <a:uLnTx/>
                <a:uFillTx/>
                <a:latin typeface="Calibri" panose="020F0502020204030204"/>
                <a:ea typeface="+mn-ea"/>
                <a:cs typeface="+mn-cs"/>
              </a:endParaRPr>
            </a:p>
          </p:txBody>
        </p:sp>
        <p:sp>
          <p:nvSpPr>
            <p:cNvPr id="25" name="ïşḻïďê"/>
            <p:cNvSpPr/>
            <p:nvPr/>
          </p:nvSpPr>
          <p:spPr bwMode="auto">
            <a:xfrm>
              <a:off x="3514128" y="3301206"/>
              <a:ext cx="476569" cy="405893"/>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rgbClr val="F08D4B"/>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3" name="组合 2"/>
          <p:cNvGrpSpPr/>
          <p:nvPr/>
        </p:nvGrpSpPr>
        <p:grpSpPr>
          <a:xfrm>
            <a:off x="5417128" y="1632168"/>
            <a:ext cx="1381119" cy="1190765"/>
            <a:chOff x="5417128" y="1632168"/>
            <a:chExt cx="1381119" cy="1190765"/>
          </a:xfrm>
        </p:grpSpPr>
        <p:sp>
          <p:nvSpPr>
            <p:cNvPr id="24" name="işľíḋe"/>
            <p:cNvSpPr/>
            <p:nvPr/>
          </p:nvSpPr>
          <p:spPr>
            <a:xfrm>
              <a:off x="5417128" y="1632168"/>
              <a:ext cx="1381119" cy="1190765"/>
            </a:xfrm>
            <a:prstGeom prst="hexagon">
              <a:avLst>
                <a:gd name="adj" fmla="val 25000"/>
                <a:gd name="vf" fmla="val 115470"/>
              </a:avLst>
            </a:prstGeom>
            <a:ln>
              <a:solidFill>
                <a:srgbClr val="333F50"/>
              </a:solidFill>
              <a:prstDash val="sysDash"/>
            </a:ln>
          </p:spPr>
          <p:style>
            <a:lnRef idx="2">
              <a:schemeClr val="accent2">
                <a:hueOff val="-1433582"/>
                <a:satOff val="-34541"/>
                <a:lumOff val="-2078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hueOff val="0"/>
                    <a:satOff val="0"/>
                    <a:lumOff val="0"/>
                    <a:alphaOff val="0"/>
                  </a:srgbClr>
                </a:solidFill>
                <a:effectLst/>
                <a:uLnTx/>
                <a:uFillTx/>
                <a:latin typeface="Calibri" panose="020F0502020204030204"/>
                <a:ea typeface="+mn-ea"/>
                <a:cs typeface="+mn-cs"/>
              </a:endParaRPr>
            </a:p>
          </p:txBody>
        </p:sp>
        <p:sp>
          <p:nvSpPr>
            <p:cNvPr id="26" name="išḻiḑé"/>
            <p:cNvSpPr/>
            <p:nvPr/>
          </p:nvSpPr>
          <p:spPr bwMode="auto">
            <a:xfrm>
              <a:off x="5913654" y="2037919"/>
              <a:ext cx="379832" cy="379258"/>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rgbClr val="333F50"/>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8" name="îṣḷiďe"/>
          <p:cNvSpPr/>
          <p:nvPr/>
        </p:nvSpPr>
        <p:spPr>
          <a:xfrm>
            <a:off x="6564005" y="2396277"/>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2">
              <a:hueOff val="-1433582"/>
              <a:satOff val="-34541"/>
              <a:lumOff val="-20782"/>
              <a:alphaOff val="0"/>
            </a:schemeClr>
          </a:lnRef>
          <a:fillRef idx="1">
            <a:schemeClr val="accent2">
              <a:hueOff val="-1433582"/>
              <a:satOff val="-34541"/>
              <a:lumOff val="-20782"/>
              <a:alphaOff val="0"/>
            </a:schemeClr>
          </a:fillRef>
          <a:effectRef idx="0">
            <a:schemeClr val="accent2">
              <a:hueOff val="-1433582"/>
              <a:satOff val="-34541"/>
              <a:lumOff val="-20782"/>
              <a:alphaOff val="0"/>
            </a:schemeClr>
          </a:effectRef>
          <a:fontRef idx="minor">
            <a:schemeClr val="lt1"/>
          </a:fontRef>
        </p:style>
        <p:txBody>
          <a:bodyPr spcFirstLastPara="0" vert="horz" wrap="none" lIns="0" tIns="0" rIns="0" bIns="0" anchor="ctr" anchorCtr="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grpSp>
        <p:nvGrpSpPr>
          <p:cNvPr id="5" name="组合 4"/>
          <p:cNvGrpSpPr/>
          <p:nvPr/>
        </p:nvGrpSpPr>
        <p:grpSpPr>
          <a:xfrm>
            <a:off x="5402365" y="4242435"/>
            <a:ext cx="1381119" cy="1190765"/>
            <a:chOff x="5402365" y="4242435"/>
            <a:chExt cx="1381119" cy="1190765"/>
          </a:xfrm>
        </p:grpSpPr>
        <p:sp>
          <p:nvSpPr>
            <p:cNvPr id="27" name="işľíḋe"/>
            <p:cNvSpPr/>
            <p:nvPr/>
          </p:nvSpPr>
          <p:spPr>
            <a:xfrm>
              <a:off x="5402365" y="4242435"/>
              <a:ext cx="1381119" cy="1190765"/>
            </a:xfrm>
            <a:prstGeom prst="hexagon">
              <a:avLst>
                <a:gd name="adj" fmla="val 25000"/>
                <a:gd name="vf" fmla="val 115470"/>
              </a:avLst>
            </a:prstGeom>
            <a:ln>
              <a:solidFill>
                <a:srgbClr val="333F50"/>
              </a:solidFill>
              <a:prstDash val="sysDash"/>
            </a:ln>
          </p:spPr>
          <p:style>
            <a:lnRef idx="2">
              <a:schemeClr val="accent2">
                <a:hueOff val="-1433582"/>
                <a:satOff val="-34541"/>
                <a:lumOff val="-2078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hueOff val="0"/>
                    <a:satOff val="0"/>
                    <a:lumOff val="0"/>
                    <a:alphaOff val="0"/>
                  </a:srgbClr>
                </a:solidFill>
                <a:effectLst/>
                <a:uLnTx/>
                <a:uFillTx/>
                <a:latin typeface="Calibri" panose="020F0502020204030204"/>
                <a:ea typeface="+mn-ea"/>
                <a:cs typeface="+mn-cs"/>
              </a:endParaRPr>
            </a:p>
          </p:txBody>
        </p:sp>
        <p:sp>
          <p:nvSpPr>
            <p:cNvPr id="29" name="íṣ1îďê"/>
            <p:cNvSpPr/>
            <p:nvPr/>
          </p:nvSpPr>
          <p:spPr bwMode="auto">
            <a:xfrm>
              <a:off x="5854216" y="4522107"/>
              <a:ext cx="591295" cy="57976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333F50"/>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30" name="îṣļíḑé"/>
          <p:cNvSpPr/>
          <p:nvPr/>
        </p:nvSpPr>
        <p:spPr>
          <a:xfrm>
            <a:off x="6564255" y="3605766"/>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none" lIns="172506" tIns="181751" rIns="172506" bIns="181751" anchor="ctr" anchorCtr="0">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grpSp>
        <p:nvGrpSpPr>
          <p:cNvPr id="2" name="组合 1"/>
          <p:cNvGrpSpPr/>
          <p:nvPr/>
        </p:nvGrpSpPr>
        <p:grpSpPr>
          <a:xfrm>
            <a:off x="7740909" y="2984087"/>
            <a:ext cx="1381119" cy="1190765"/>
            <a:chOff x="7740909" y="2984087"/>
            <a:chExt cx="1381119" cy="1190765"/>
          </a:xfrm>
        </p:grpSpPr>
        <p:sp>
          <p:nvSpPr>
            <p:cNvPr id="22" name="iṩlidê"/>
            <p:cNvSpPr/>
            <p:nvPr/>
          </p:nvSpPr>
          <p:spPr>
            <a:xfrm>
              <a:off x="7740909" y="2984087"/>
              <a:ext cx="1381119" cy="1190765"/>
            </a:xfrm>
            <a:prstGeom prst="hexagon">
              <a:avLst>
                <a:gd name="adj" fmla="val 25000"/>
                <a:gd name="vf" fmla="val 115470"/>
              </a:avLst>
            </a:prstGeom>
            <a:ln>
              <a:solidFill>
                <a:srgbClr val="F08D4B"/>
              </a:solidFill>
              <a:prstDash val="sysDash"/>
            </a:ln>
          </p:spPr>
          <p:style>
            <a:lnRef idx="2">
              <a:schemeClr val="accent2">
                <a:hueOff val="-716791"/>
                <a:satOff val="-17269"/>
                <a:lumOff val="-1039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hueOff val="0"/>
                    <a:satOff val="0"/>
                    <a:lumOff val="0"/>
                    <a:alphaOff val="0"/>
                  </a:srgbClr>
                </a:solidFill>
                <a:effectLst/>
                <a:uLnTx/>
                <a:uFillTx/>
                <a:latin typeface="Calibri" panose="020F0502020204030204"/>
                <a:ea typeface="+mn-ea"/>
                <a:cs typeface="+mn-cs"/>
              </a:endParaRPr>
            </a:p>
          </p:txBody>
        </p:sp>
        <p:sp>
          <p:nvSpPr>
            <p:cNvPr id="31" name="iŝļiḓê"/>
            <p:cNvSpPr/>
            <p:nvPr/>
          </p:nvSpPr>
          <p:spPr bwMode="auto">
            <a:xfrm>
              <a:off x="8142567" y="3323232"/>
              <a:ext cx="549283" cy="52384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08D4B"/>
            </a:solidFill>
            <a:ln>
              <a:noFill/>
            </a:ln>
          </p:spPr>
          <p:txBody>
            <a:bodyPr lIns="0" tIns="0" r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3A414B"/>
                </a:solidFill>
                <a:effectLst/>
                <a:uLnTx/>
                <a:uFillTx/>
                <a:latin typeface="Calibri" panose="020F0502020204030204"/>
                <a:ea typeface="+mn-ea"/>
                <a:cs typeface="+mn-cs"/>
              </a:endParaRPr>
            </a:p>
          </p:txBody>
        </p:sp>
      </p:grpSp>
      <p:grpSp>
        <p:nvGrpSpPr>
          <p:cNvPr id="32" name="组合 55"/>
          <p:cNvGrpSpPr/>
          <p:nvPr/>
        </p:nvGrpSpPr>
        <p:grpSpPr>
          <a:xfrm>
            <a:off x="6943684" y="1272307"/>
            <a:ext cx="3322452" cy="918495"/>
            <a:chOff x="4838603" y="2246594"/>
            <a:chExt cx="3322452" cy="918495"/>
          </a:xfrm>
        </p:grpSpPr>
        <p:sp>
          <p:nvSpPr>
            <p:cNvPr id="33" name="文本框 32"/>
            <p:cNvSpPr txBox="1"/>
            <p:nvPr/>
          </p:nvSpPr>
          <p:spPr>
            <a:xfrm>
              <a:off x="4838603" y="2246594"/>
              <a:ext cx="2133781" cy="588046"/>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D0A47"/>
                  </a:solidFill>
                  <a:effectLst/>
                  <a:uLnTx/>
                  <a:uFillTx/>
                  <a:latin typeface="思源黑体 CN Bold" panose="020B0800000000000000" pitchFamily="34" charset="-122"/>
                  <a:ea typeface="思源黑体 CN Bold" panose="020B0800000000000000" pitchFamily="34" charset="-122"/>
                  <a:cs typeface="+mn-cs"/>
                </a:rPr>
                <a:t>远见力</a:t>
              </a:r>
            </a:p>
          </p:txBody>
        </p:sp>
        <p:sp>
          <p:nvSpPr>
            <p:cNvPr id="34" name="文本框 33"/>
            <p:cNvSpPr txBox="1"/>
            <p:nvPr/>
          </p:nvSpPr>
          <p:spPr>
            <a:xfrm>
              <a:off x="4838603" y="2678417"/>
              <a:ext cx="3322452" cy="48667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点击输入简要文字内容，文字内容需概括精炼，言简意赅的说明分项内容言简意赅的说明分项内容</a:t>
              </a: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grpSp>
      <p:sp>
        <p:nvSpPr>
          <p:cNvPr id="21" name="ïṥľiḋè"/>
          <p:cNvSpPr/>
          <p:nvPr/>
        </p:nvSpPr>
        <p:spPr>
          <a:xfrm>
            <a:off x="5417128" y="2933672"/>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blipFill rotWithShape="1">
            <a:blip r:embed="rId9"/>
            <a:srcRect/>
            <a:stretch>
              <a:fillRect l="-15052" r="-14781"/>
            </a:stretch>
          </a:blipFill>
          <a:ln>
            <a:noFill/>
          </a:ln>
        </p:spPr>
        <p:style>
          <a:lnRef idx="2">
            <a:schemeClr val="accent2">
              <a:hueOff val="-716791"/>
              <a:satOff val="-17269"/>
              <a:lumOff val="-10390"/>
              <a:alphaOff val="0"/>
            </a:schemeClr>
          </a:lnRef>
          <a:fillRef idx="1">
            <a:schemeClr val="accent2">
              <a:hueOff val="-716791"/>
              <a:satOff val="-17269"/>
              <a:lumOff val="-10390"/>
              <a:alphaOff val="0"/>
            </a:schemeClr>
          </a:fillRef>
          <a:effectRef idx="0">
            <a:schemeClr val="accent2">
              <a:hueOff val="-716791"/>
              <a:satOff val="-17269"/>
              <a:lumOff val="-10390"/>
              <a:alphaOff val="0"/>
            </a:schemeClr>
          </a:effectRef>
          <a:fontRef idx="minor">
            <a:schemeClr val="lt1"/>
          </a:fontRef>
        </p:style>
        <p:txBody>
          <a:bodyPr spcFirstLastPara="0" vert="horz" wrap="none" lIns="172506" tIns="181751" rIns="172506" bIns="181751" anchor="ctr" anchorCtr="0">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38"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企业理念</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39"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COMPANY</a:t>
            </a:r>
            <a:r>
              <a:rPr kumimoji="0" lang="en-US" altLang="zh-CN" sz="1000" b="0" i="0" u="none" strike="noStrike" kern="1200" cap="none" spc="300" normalizeH="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 VALUE</a:t>
            </a:r>
            <a:endPar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endParaRPr>
          </a:p>
        </p:txBody>
      </p:sp>
      <p:grpSp>
        <p:nvGrpSpPr>
          <p:cNvPr id="41" name="组合 40"/>
          <p:cNvGrpSpPr/>
          <p:nvPr/>
        </p:nvGrpSpPr>
        <p:grpSpPr>
          <a:xfrm>
            <a:off x="217540" y="1"/>
            <a:ext cx="730741" cy="812800"/>
            <a:chOff x="117754" y="1"/>
            <a:chExt cx="730741" cy="812800"/>
          </a:xfrm>
        </p:grpSpPr>
        <p:sp>
          <p:nvSpPr>
            <p:cNvPr id="42" name="矩形 41"/>
            <p:cNvSpPr/>
            <p:nvPr/>
          </p:nvSpPr>
          <p:spPr>
            <a:xfrm>
              <a:off x="120575" y="1"/>
              <a:ext cx="699345" cy="812800"/>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3" name="文本框 42"/>
            <p:cNvSpPr txBox="1"/>
            <p:nvPr/>
          </p:nvSpPr>
          <p:spPr>
            <a:xfrm>
              <a:off x="117754" y="51021"/>
              <a:ext cx="730741" cy="705450"/>
            </a:xfrm>
            <a:prstGeom prst="rect">
              <a:avLst/>
            </a:prstGeom>
            <a:no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01</a:t>
              </a:r>
              <a:endParaRPr kumimoji="0" lang="zh-CN" altLang="en-US"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a:t>
              </a:r>
              <a:r>
                <a:rPr kumimoji="0" lang="en-US" altLang="zh-CN" sz="1200" b="0" i="0" u="none" strike="noStrike" kern="1200" cap="none" spc="300" normalizeH="0" baseline="0" noProof="0" dirty="0">
                  <a:ln>
                    <a:noFill/>
                  </a:ln>
                  <a:solidFill>
                    <a:srgbClr val="D3323C"/>
                  </a:solidFill>
                  <a:effectLst/>
                  <a:uLnTx/>
                  <a:uFillTx/>
                  <a:latin typeface="Century Gothic" panose="020B0502020202020204" pitchFamily="34" charset="0"/>
                  <a:ea typeface="等线 Light" panose="02010600030101010101" pitchFamily="2" charset="-122"/>
                  <a:cs typeface="+mn-cs"/>
                </a:rPr>
                <a:t>T</a:t>
              </a:r>
            </a:p>
          </p:txBody>
        </p:sp>
      </p:grpSp>
      <p:sp>
        <p:nvSpPr>
          <p:cNvPr id="6" name="矩形 5"/>
          <p:cNvSpPr/>
          <p:nvPr/>
        </p:nvSpPr>
        <p:spPr>
          <a:xfrm flipV="1">
            <a:off x="0" y="645118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37" name="矩形 36"/>
          <p:cNvSpPr/>
          <p:nvPr/>
        </p:nvSpPr>
        <p:spPr>
          <a:xfrm flipV="1">
            <a:off x="0" y="813017"/>
            <a:ext cx="12192000" cy="36000"/>
          </a:xfrm>
          <a:prstGeom prst="rect">
            <a:avLst/>
          </a:prstGeom>
          <a:gradFill>
            <a:gsLst>
              <a:gs pos="0">
                <a:schemeClr val="accent1">
                  <a:lumMod val="5000"/>
                  <a:lumOff val="95000"/>
                </a:schemeClr>
              </a:gs>
              <a:gs pos="74000">
                <a:srgbClr val="2C2254"/>
              </a:gs>
              <a:gs pos="83000">
                <a:srgbClr val="2C2254"/>
              </a:gs>
              <a:gs pos="100000">
                <a:srgbClr val="0D0A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750" fill="hold"/>
                                        <p:tgtEl>
                                          <p:spTgt spid="21"/>
                                        </p:tgtEl>
                                        <p:attrNameLst>
                                          <p:attrName>ppt_w</p:attrName>
                                        </p:attrNameLst>
                                      </p:cBhvr>
                                      <p:tavLst>
                                        <p:tav tm="0">
                                          <p:val>
                                            <p:fltVal val="0"/>
                                          </p:val>
                                        </p:tav>
                                        <p:tav tm="100000">
                                          <p:val>
                                            <p:strVal val="#ppt_w"/>
                                          </p:val>
                                        </p:tav>
                                      </p:tavLst>
                                    </p:anim>
                                    <p:anim calcmode="lin" valueType="num">
                                      <p:cBhvr>
                                        <p:cTn id="8" dur="750" fill="hold"/>
                                        <p:tgtEl>
                                          <p:spTgt spid="21"/>
                                        </p:tgtEl>
                                        <p:attrNameLst>
                                          <p:attrName>ppt_h</p:attrName>
                                        </p:attrNameLst>
                                      </p:cBhvr>
                                      <p:tavLst>
                                        <p:tav tm="0">
                                          <p:val>
                                            <p:fltVal val="0"/>
                                          </p:val>
                                        </p:tav>
                                        <p:tav tm="100000">
                                          <p:val>
                                            <p:strVal val="#ppt_h"/>
                                          </p:val>
                                        </p:tav>
                                      </p:tavLst>
                                    </p:anim>
                                    <p:anim calcmode="lin" valueType="num">
                                      <p:cBhvr>
                                        <p:cTn id="9" dur="750" fill="hold"/>
                                        <p:tgtEl>
                                          <p:spTgt spid="21"/>
                                        </p:tgtEl>
                                        <p:attrNameLst>
                                          <p:attrName>style.rotation</p:attrName>
                                        </p:attrNameLst>
                                      </p:cBhvr>
                                      <p:tavLst>
                                        <p:tav tm="0">
                                          <p:val>
                                            <p:fltVal val="90"/>
                                          </p:val>
                                        </p:tav>
                                        <p:tav tm="100000">
                                          <p:val>
                                            <p:fltVal val="0"/>
                                          </p:val>
                                        </p:tav>
                                      </p:tavLst>
                                    </p:anim>
                                    <p:animEffect transition="in" filter="fade">
                                      <p:cBhvr>
                                        <p:cTn id="10" dur="750"/>
                                        <p:tgtEl>
                                          <p:spTgt spid="21"/>
                                        </p:tgtEl>
                                      </p:cBhvr>
                                    </p:animEffect>
                                  </p:childTnLst>
                                </p:cTn>
                              </p:par>
                            </p:childTnLst>
                          </p:cTn>
                        </p:par>
                        <p:par>
                          <p:cTn id="11" fill="hold">
                            <p:stCondLst>
                              <p:cond delay="1000"/>
                            </p:stCondLst>
                            <p:childTnLst>
                              <p:par>
                                <p:cTn id="12" presetID="53" presetClass="entr" presetSubtype="528"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750" fill="hold"/>
                                        <p:tgtEl>
                                          <p:spTgt spid="28"/>
                                        </p:tgtEl>
                                        <p:attrNameLst>
                                          <p:attrName>ppt_w</p:attrName>
                                        </p:attrNameLst>
                                      </p:cBhvr>
                                      <p:tavLst>
                                        <p:tav tm="0">
                                          <p:val>
                                            <p:fltVal val="0"/>
                                          </p:val>
                                        </p:tav>
                                        <p:tav tm="100000">
                                          <p:val>
                                            <p:strVal val="#ppt_w"/>
                                          </p:val>
                                        </p:tav>
                                      </p:tavLst>
                                    </p:anim>
                                    <p:anim calcmode="lin" valueType="num">
                                      <p:cBhvr>
                                        <p:cTn id="15" dur="750" fill="hold"/>
                                        <p:tgtEl>
                                          <p:spTgt spid="28"/>
                                        </p:tgtEl>
                                        <p:attrNameLst>
                                          <p:attrName>ppt_h</p:attrName>
                                        </p:attrNameLst>
                                      </p:cBhvr>
                                      <p:tavLst>
                                        <p:tav tm="0">
                                          <p:val>
                                            <p:fltVal val="0"/>
                                          </p:val>
                                        </p:tav>
                                        <p:tav tm="100000">
                                          <p:val>
                                            <p:strVal val="#ppt_h"/>
                                          </p:val>
                                        </p:tav>
                                      </p:tavLst>
                                    </p:anim>
                                    <p:animEffect transition="in" filter="fade">
                                      <p:cBhvr>
                                        <p:cTn id="16" dur="750"/>
                                        <p:tgtEl>
                                          <p:spTgt spid="28"/>
                                        </p:tgtEl>
                                      </p:cBhvr>
                                    </p:animEffect>
                                    <p:anim calcmode="lin" valueType="num">
                                      <p:cBhvr>
                                        <p:cTn id="17" dur="750" fill="hold"/>
                                        <p:tgtEl>
                                          <p:spTgt spid="28"/>
                                        </p:tgtEl>
                                        <p:attrNameLst>
                                          <p:attrName>ppt_x</p:attrName>
                                        </p:attrNameLst>
                                      </p:cBhvr>
                                      <p:tavLst>
                                        <p:tav tm="0">
                                          <p:val>
                                            <p:fltVal val="0.5"/>
                                          </p:val>
                                        </p:tav>
                                        <p:tav tm="100000">
                                          <p:val>
                                            <p:strVal val="#ppt_x"/>
                                          </p:val>
                                        </p:tav>
                                      </p:tavLst>
                                    </p:anim>
                                    <p:anim calcmode="lin" valueType="num">
                                      <p:cBhvr>
                                        <p:cTn id="18" dur="75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750" fill="hold"/>
                                        <p:tgtEl>
                                          <p:spTgt spid="30"/>
                                        </p:tgtEl>
                                        <p:attrNameLst>
                                          <p:attrName>ppt_w</p:attrName>
                                        </p:attrNameLst>
                                      </p:cBhvr>
                                      <p:tavLst>
                                        <p:tav tm="0">
                                          <p:val>
                                            <p:fltVal val="0"/>
                                          </p:val>
                                        </p:tav>
                                        <p:tav tm="100000">
                                          <p:val>
                                            <p:strVal val="#ppt_w"/>
                                          </p:val>
                                        </p:tav>
                                      </p:tavLst>
                                    </p:anim>
                                    <p:anim calcmode="lin" valueType="num">
                                      <p:cBhvr>
                                        <p:cTn id="22" dur="750" fill="hold"/>
                                        <p:tgtEl>
                                          <p:spTgt spid="30"/>
                                        </p:tgtEl>
                                        <p:attrNameLst>
                                          <p:attrName>ppt_h</p:attrName>
                                        </p:attrNameLst>
                                      </p:cBhvr>
                                      <p:tavLst>
                                        <p:tav tm="0">
                                          <p:val>
                                            <p:fltVal val="0"/>
                                          </p:val>
                                        </p:tav>
                                        <p:tav tm="100000">
                                          <p:val>
                                            <p:strVal val="#ppt_h"/>
                                          </p:val>
                                        </p:tav>
                                      </p:tavLst>
                                    </p:anim>
                                    <p:animEffect transition="in" filter="fade">
                                      <p:cBhvr>
                                        <p:cTn id="23" dur="750"/>
                                        <p:tgtEl>
                                          <p:spTgt spid="30"/>
                                        </p:tgtEl>
                                      </p:cBhvr>
                                    </p:animEffect>
                                    <p:anim calcmode="lin" valueType="num">
                                      <p:cBhvr>
                                        <p:cTn id="24" dur="750" fill="hold"/>
                                        <p:tgtEl>
                                          <p:spTgt spid="30"/>
                                        </p:tgtEl>
                                        <p:attrNameLst>
                                          <p:attrName>ppt_x</p:attrName>
                                        </p:attrNameLst>
                                      </p:cBhvr>
                                      <p:tavLst>
                                        <p:tav tm="0">
                                          <p:val>
                                            <p:fltVal val="0.5"/>
                                          </p:val>
                                        </p:tav>
                                        <p:tav tm="100000">
                                          <p:val>
                                            <p:strVal val="#ppt_x"/>
                                          </p:val>
                                        </p:tav>
                                      </p:tavLst>
                                    </p:anim>
                                    <p:anim calcmode="lin" valueType="num">
                                      <p:cBhvr>
                                        <p:cTn id="25" dur="750" fill="hold"/>
                                        <p:tgtEl>
                                          <p:spTgt spid="3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750" fill="hold"/>
                                        <p:tgtEl>
                                          <p:spTgt spid="19"/>
                                        </p:tgtEl>
                                        <p:attrNameLst>
                                          <p:attrName>ppt_w</p:attrName>
                                        </p:attrNameLst>
                                      </p:cBhvr>
                                      <p:tavLst>
                                        <p:tav tm="0">
                                          <p:val>
                                            <p:fltVal val="0"/>
                                          </p:val>
                                        </p:tav>
                                        <p:tav tm="100000">
                                          <p:val>
                                            <p:strVal val="#ppt_w"/>
                                          </p:val>
                                        </p:tav>
                                      </p:tavLst>
                                    </p:anim>
                                    <p:anim calcmode="lin" valueType="num">
                                      <p:cBhvr>
                                        <p:cTn id="29" dur="750" fill="hold"/>
                                        <p:tgtEl>
                                          <p:spTgt spid="19"/>
                                        </p:tgtEl>
                                        <p:attrNameLst>
                                          <p:attrName>ppt_h</p:attrName>
                                        </p:attrNameLst>
                                      </p:cBhvr>
                                      <p:tavLst>
                                        <p:tav tm="0">
                                          <p:val>
                                            <p:fltVal val="0"/>
                                          </p:val>
                                        </p:tav>
                                        <p:tav tm="100000">
                                          <p:val>
                                            <p:strVal val="#ppt_h"/>
                                          </p:val>
                                        </p:tav>
                                      </p:tavLst>
                                    </p:anim>
                                    <p:animEffect transition="in" filter="fade">
                                      <p:cBhvr>
                                        <p:cTn id="30" dur="750"/>
                                        <p:tgtEl>
                                          <p:spTgt spid="19"/>
                                        </p:tgtEl>
                                      </p:cBhvr>
                                    </p:animEffect>
                                    <p:anim calcmode="lin" valueType="num">
                                      <p:cBhvr>
                                        <p:cTn id="31" dur="750" fill="hold"/>
                                        <p:tgtEl>
                                          <p:spTgt spid="19"/>
                                        </p:tgtEl>
                                        <p:attrNameLst>
                                          <p:attrName>ppt_x</p:attrName>
                                        </p:attrNameLst>
                                      </p:cBhvr>
                                      <p:tavLst>
                                        <p:tav tm="0">
                                          <p:val>
                                            <p:fltVal val="0.5"/>
                                          </p:val>
                                        </p:tav>
                                        <p:tav tm="100000">
                                          <p:val>
                                            <p:strVal val="#ppt_x"/>
                                          </p:val>
                                        </p:tav>
                                      </p:tavLst>
                                    </p:anim>
                                    <p:anim calcmode="lin" valueType="num">
                                      <p:cBhvr>
                                        <p:cTn id="32" dur="750" fill="hold"/>
                                        <p:tgtEl>
                                          <p:spTgt spid="1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750" fill="hold"/>
                                        <p:tgtEl>
                                          <p:spTgt spid="23"/>
                                        </p:tgtEl>
                                        <p:attrNameLst>
                                          <p:attrName>ppt_w</p:attrName>
                                        </p:attrNameLst>
                                      </p:cBhvr>
                                      <p:tavLst>
                                        <p:tav tm="0">
                                          <p:val>
                                            <p:fltVal val="0"/>
                                          </p:val>
                                        </p:tav>
                                        <p:tav tm="100000">
                                          <p:val>
                                            <p:strVal val="#ppt_w"/>
                                          </p:val>
                                        </p:tav>
                                      </p:tavLst>
                                    </p:anim>
                                    <p:anim calcmode="lin" valueType="num">
                                      <p:cBhvr>
                                        <p:cTn id="36" dur="750" fill="hold"/>
                                        <p:tgtEl>
                                          <p:spTgt spid="23"/>
                                        </p:tgtEl>
                                        <p:attrNameLst>
                                          <p:attrName>ppt_h</p:attrName>
                                        </p:attrNameLst>
                                      </p:cBhvr>
                                      <p:tavLst>
                                        <p:tav tm="0">
                                          <p:val>
                                            <p:fltVal val="0"/>
                                          </p:val>
                                        </p:tav>
                                        <p:tav tm="100000">
                                          <p:val>
                                            <p:strVal val="#ppt_h"/>
                                          </p:val>
                                        </p:tav>
                                      </p:tavLst>
                                    </p:anim>
                                    <p:animEffect transition="in" filter="fade">
                                      <p:cBhvr>
                                        <p:cTn id="37" dur="750"/>
                                        <p:tgtEl>
                                          <p:spTgt spid="23"/>
                                        </p:tgtEl>
                                      </p:cBhvr>
                                    </p:animEffect>
                                    <p:anim calcmode="lin" valueType="num">
                                      <p:cBhvr>
                                        <p:cTn id="38" dur="750" fill="hold"/>
                                        <p:tgtEl>
                                          <p:spTgt spid="23"/>
                                        </p:tgtEl>
                                        <p:attrNameLst>
                                          <p:attrName>ppt_x</p:attrName>
                                        </p:attrNameLst>
                                      </p:cBhvr>
                                      <p:tavLst>
                                        <p:tav tm="0">
                                          <p:val>
                                            <p:fltVal val="0.5"/>
                                          </p:val>
                                        </p:tav>
                                        <p:tav tm="100000">
                                          <p:val>
                                            <p:strVal val="#ppt_x"/>
                                          </p:val>
                                        </p:tav>
                                      </p:tavLst>
                                    </p:anim>
                                    <p:anim calcmode="lin" valueType="num">
                                      <p:cBhvr>
                                        <p:cTn id="39" dur="750" fill="hold"/>
                                        <p:tgtEl>
                                          <p:spTgt spid="23"/>
                                        </p:tgtEl>
                                        <p:attrNameLst>
                                          <p:attrName>ppt_y</p:attrName>
                                        </p:attrNameLst>
                                      </p:cBhvr>
                                      <p:tavLst>
                                        <p:tav tm="0">
                                          <p:val>
                                            <p:fltVal val="0.5"/>
                                          </p:val>
                                        </p:tav>
                                        <p:tav tm="100000">
                                          <p:val>
                                            <p:strVal val="#ppt_y"/>
                                          </p:val>
                                        </p:tav>
                                      </p:tavLst>
                                    </p:anim>
                                  </p:childTnLst>
                                </p:cTn>
                              </p:par>
                            </p:childTnLst>
                          </p:cTn>
                        </p:par>
                        <p:par>
                          <p:cTn id="40" fill="hold">
                            <p:stCondLst>
                              <p:cond delay="2000"/>
                            </p:stCondLst>
                            <p:childTnLst>
                              <p:par>
                                <p:cTn id="41" presetID="31"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750" fill="hold"/>
                                        <p:tgtEl>
                                          <p:spTgt spid="5"/>
                                        </p:tgtEl>
                                        <p:attrNameLst>
                                          <p:attrName>ppt_w</p:attrName>
                                        </p:attrNameLst>
                                      </p:cBhvr>
                                      <p:tavLst>
                                        <p:tav tm="0">
                                          <p:val>
                                            <p:fltVal val="0"/>
                                          </p:val>
                                        </p:tav>
                                        <p:tav tm="100000">
                                          <p:val>
                                            <p:strVal val="#ppt_w"/>
                                          </p:val>
                                        </p:tav>
                                      </p:tavLst>
                                    </p:anim>
                                    <p:anim calcmode="lin" valueType="num">
                                      <p:cBhvr>
                                        <p:cTn id="44" dur="750" fill="hold"/>
                                        <p:tgtEl>
                                          <p:spTgt spid="5"/>
                                        </p:tgtEl>
                                        <p:attrNameLst>
                                          <p:attrName>ppt_h</p:attrName>
                                        </p:attrNameLst>
                                      </p:cBhvr>
                                      <p:tavLst>
                                        <p:tav tm="0">
                                          <p:val>
                                            <p:fltVal val="0"/>
                                          </p:val>
                                        </p:tav>
                                        <p:tav tm="100000">
                                          <p:val>
                                            <p:strVal val="#ppt_h"/>
                                          </p:val>
                                        </p:tav>
                                      </p:tavLst>
                                    </p:anim>
                                    <p:anim calcmode="lin" valueType="num">
                                      <p:cBhvr>
                                        <p:cTn id="45" dur="750" fill="hold"/>
                                        <p:tgtEl>
                                          <p:spTgt spid="5"/>
                                        </p:tgtEl>
                                        <p:attrNameLst>
                                          <p:attrName>style.rotation</p:attrName>
                                        </p:attrNameLst>
                                      </p:cBhvr>
                                      <p:tavLst>
                                        <p:tav tm="0">
                                          <p:val>
                                            <p:fltVal val="90"/>
                                          </p:val>
                                        </p:tav>
                                        <p:tav tm="100000">
                                          <p:val>
                                            <p:fltVal val="0"/>
                                          </p:val>
                                        </p:tav>
                                      </p:tavLst>
                                    </p:anim>
                                    <p:animEffect transition="in" filter="fade">
                                      <p:cBhvr>
                                        <p:cTn id="46" dur="750"/>
                                        <p:tgtEl>
                                          <p:spTgt spid="5"/>
                                        </p:tgtEl>
                                      </p:cBhvr>
                                    </p:animEffect>
                                  </p:childTnLst>
                                </p:cTn>
                              </p:par>
                              <p:par>
                                <p:cTn id="47" presetID="3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750" fill="hold"/>
                                        <p:tgtEl>
                                          <p:spTgt spid="4"/>
                                        </p:tgtEl>
                                        <p:attrNameLst>
                                          <p:attrName>ppt_w</p:attrName>
                                        </p:attrNameLst>
                                      </p:cBhvr>
                                      <p:tavLst>
                                        <p:tav tm="0">
                                          <p:val>
                                            <p:fltVal val="0"/>
                                          </p:val>
                                        </p:tav>
                                        <p:tav tm="100000">
                                          <p:val>
                                            <p:strVal val="#ppt_w"/>
                                          </p:val>
                                        </p:tav>
                                      </p:tavLst>
                                    </p:anim>
                                    <p:anim calcmode="lin" valueType="num">
                                      <p:cBhvr>
                                        <p:cTn id="50" dur="750" fill="hold"/>
                                        <p:tgtEl>
                                          <p:spTgt spid="4"/>
                                        </p:tgtEl>
                                        <p:attrNameLst>
                                          <p:attrName>ppt_h</p:attrName>
                                        </p:attrNameLst>
                                      </p:cBhvr>
                                      <p:tavLst>
                                        <p:tav tm="0">
                                          <p:val>
                                            <p:fltVal val="0"/>
                                          </p:val>
                                        </p:tav>
                                        <p:tav tm="100000">
                                          <p:val>
                                            <p:strVal val="#ppt_h"/>
                                          </p:val>
                                        </p:tav>
                                      </p:tavLst>
                                    </p:anim>
                                    <p:anim calcmode="lin" valueType="num">
                                      <p:cBhvr>
                                        <p:cTn id="51" dur="750" fill="hold"/>
                                        <p:tgtEl>
                                          <p:spTgt spid="4"/>
                                        </p:tgtEl>
                                        <p:attrNameLst>
                                          <p:attrName>style.rotation</p:attrName>
                                        </p:attrNameLst>
                                      </p:cBhvr>
                                      <p:tavLst>
                                        <p:tav tm="0">
                                          <p:val>
                                            <p:fltVal val="90"/>
                                          </p:val>
                                        </p:tav>
                                        <p:tav tm="100000">
                                          <p:val>
                                            <p:fltVal val="0"/>
                                          </p:val>
                                        </p:tav>
                                      </p:tavLst>
                                    </p:anim>
                                    <p:animEffect transition="in" filter="fade">
                                      <p:cBhvr>
                                        <p:cTn id="52" dur="750"/>
                                        <p:tgtEl>
                                          <p:spTgt spid="4"/>
                                        </p:tgtEl>
                                      </p:cBhvr>
                                    </p:animEffect>
                                  </p:childTnLst>
                                </p:cTn>
                              </p:par>
                              <p:par>
                                <p:cTn id="53" presetID="31"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750" fill="hold"/>
                                        <p:tgtEl>
                                          <p:spTgt spid="2"/>
                                        </p:tgtEl>
                                        <p:attrNameLst>
                                          <p:attrName>ppt_w</p:attrName>
                                        </p:attrNameLst>
                                      </p:cBhvr>
                                      <p:tavLst>
                                        <p:tav tm="0">
                                          <p:val>
                                            <p:fltVal val="0"/>
                                          </p:val>
                                        </p:tav>
                                        <p:tav tm="100000">
                                          <p:val>
                                            <p:strVal val="#ppt_w"/>
                                          </p:val>
                                        </p:tav>
                                      </p:tavLst>
                                    </p:anim>
                                    <p:anim calcmode="lin" valueType="num">
                                      <p:cBhvr>
                                        <p:cTn id="56" dur="750" fill="hold"/>
                                        <p:tgtEl>
                                          <p:spTgt spid="2"/>
                                        </p:tgtEl>
                                        <p:attrNameLst>
                                          <p:attrName>ppt_h</p:attrName>
                                        </p:attrNameLst>
                                      </p:cBhvr>
                                      <p:tavLst>
                                        <p:tav tm="0">
                                          <p:val>
                                            <p:fltVal val="0"/>
                                          </p:val>
                                        </p:tav>
                                        <p:tav tm="100000">
                                          <p:val>
                                            <p:strVal val="#ppt_h"/>
                                          </p:val>
                                        </p:tav>
                                      </p:tavLst>
                                    </p:anim>
                                    <p:anim calcmode="lin" valueType="num">
                                      <p:cBhvr>
                                        <p:cTn id="57" dur="750" fill="hold"/>
                                        <p:tgtEl>
                                          <p:spTgt spid="2"/>
                                        </p:tgtEl>
                                        <p:attrNameLst>
                                          <p:attrName>style.rotation</p:attrName>
                                        </p:attrNameLst>
                                      </p:cBhvr>
                                      <p:tavLst>
                                        <p:tav tm="0">
                                          <p:val>
                                            <p:fltVal val="90"/>
                                          </p:val>
                                        </p:tav>
                                        <p:tav tm="100000">
                                          <p:val>
                                            <p:fltVal val="0"/>
                                          </p:val>
                                        </p:tav>
                                      </p:tavLst>
                                    </p:anim>
                                    <p:animEffect transition="in" filter="fade">
                                      <p:cBhvr>
                                        <p:cTn id="58" dur="750"/>
                                        <p:tgtEl>
                                          <p:spTgt spid="2"/>
                                        </p:tgtEl>
                                      </p:cBhvr>
                                    </p:animEffect>
                                  </p:childTnLst>
                                </p:cTn>
                              </p:par>
                              <p:par>
                                <p:cTn id="59" presetID="3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p:cTn id="61" dur="750" fill="hold"/>
                                        <p:tgtEl>
                                          <p:spTgt spid="3"/>
                                        </p:tgtEl>
                                        <p:attrNameLst>
                                          <p:attrName>ppt_w</p:attrName>
                                        </p:attrNameLst>
                                      </p:cBhvr>
                                      <p:tavLst>
                                        <p:tav tm="0">
                                          <p:val>
                                            <p:fltVal val="0"/>
                                          </p:val>
                                        </p:tav>
                                        <p:tav tm="100000">
                                          <p:val>
                                            <p:strVal val="#ppt_w"/>
                                          </p:val>
                                        </p:tav>
                                      </p:tavLst>
                                    </p:anim>
                                    <p:anim calcmode="lin" valueType="num">
                                      <p:cBhvr>
                                        <p:cTn id="62" dur="750" fill="hold"/>
                                        <p:tgtEl>
                                          <p:spTgt spid="3"/>
                                        </p:tgtEl>
                                        <p:attrNameLst>
                                          <p:attrName>ppt_h</p:attrName>
                                        </p:attrNameLst>
                                      </p:cBhvr>
                                      <p:tavLst>
                                        <p:tav tm="0">
                                          <p:val>
                                            <p:fltVal val="0"/>
                                          </p:val>
                                        </p:tav>
                                        <p:tav tm="100000">
                                          <p:val>
                                            <p:strVal val="#ppt_h"/>
                                          </p:val>
                                        </p:tav>
                                      </p:tavLst>
                                    </p:anim>
                                    <p:anim calcmode="lin" valueType="num">
                                      <p:cBhvr>
                                        <p:cTn id="63" dur="750" fill="hold"/>
                                        <p:tgtEl>
                                          <p:spTgt spid="3"/>
                                        </p:tgtEl>
                                        <p:attrNameLst>
                                          <p:attrName>style.rotation</p:attrName>
                                        </p:attrNameLst>
                                      </p:cBhvr>
                                      <p:tavLst>
                                        <p:tav tm="0">
                                          <p:val>
                                            <p:fltVal val="90"/>
                                          </p:val>
                                        </p:tav>
                                        <p:tav tm="100000">
                                          <p:val>
                                            <p:fltVal val="0"/>
                                          </p:val>
                                        </p:tav>
                                      </p:tavLst>
                                    </p:anim>
                                    <p:animEffect transition="in" filter="fade">
                                      <p:cBhvr>
                                        <p:cTn id="64" dur="750"/>
                                        <p:tgtEl>
                                          <p:spTgt spid="3"/>
                                        </p:tgtEl>
                                      </p:cBhvr>
                                    </p:animEffect>
                                  </p:childTnLst>
                                </p:cTn>
                              </p:par>
                            </p:childTnLst>
                          </p:cTn>
                        </p:par>
                        <p:par>
                          <p:cTn id="65" fill="hold">
                            <p:stCondLst>
                              <p:cond delay="3000"/>
                            </p:stCondLst>
                            <p:childTnLst>
                              <p:par>
                                <p:cTn id="66" presetID="2" presetClass="entr" presetSubtype="8" fill="hold" nodeType="after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additive="base">
                                        <p:cTn id="68" dur="500" fill="hold"/>
                                        <p:tgtEl>
                                          <p:spTgt spid="9"/>
                                        </p:tgtEl>
                                        <p:attrNameLst>
                                          <p:attrName>ppt_x</p:attrName>
                                        </p:attrNameLst>
                                      </p:cBhvr>
                                      <p:tavLst>
                                        <p:tav tm="0">
                                          <p:val>
                                            <p:strVal val="0-#ppt_w/2"/>
                                          </p:val>
                                        </p:tav>
                                        <p:tav tm="100000">
                                          <p:val>
                                            <p:strVal val="#ppt_x"/>
                                          </p:val>
                                        </p:tav>
                                      </p:tavLst>
                                    </p:anim>
                                    <p:anim calcmode="lin" valueType="num">
                                      <p:cBhvr additive="base">
                                        <p:cTn id="69" dur="500" fill="hold"/>
                                        <p:tgtEl>
                                          <p:spTgt spid="9"/>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additive="base">
                                        <p:cTn id="72" dur="500" fill="hold"/>
                                        <p:tgtEl>
                                          <p:spTgt spid="12"/>
                                        </p:tgtEl>
                                        <p:attrNameLst>
                                          <p:attrName>ppt_x</p:attrName>
                                        </p:attrNameLst>
                                      </p:cBhvr>
                                      <p:tavLst>
                                        <p:tav tm="0">
                                          <p:val>
                                            <p:strVal val="1+#ppt_w/2"/>
                                          </p:val>
                                        </p:tav>
                                        <p:tav tm="100000">
                                          <p:val>
                                            <p:strVal val="#ppt_x"/>
                                          </p:val>
                                        </p:tav>
                                      </p:tavLst>
                                    </p:anim>
                                    <p:anim calcmode="lin" valueType="num">
                                      <p:cBhvr additive="base">
                                        <p:cTn id="73" dur="500" fill="hold"/>
                                        <p:tgtEl>
                                          <p:spTgt spid="12"/>
                                        </p:tgtEl>
                                        <p:attrNameLst>
                                          <p:attrName>ppt_y</p:attrName>
                                        </p:attrNameLst>
                                      </p:cBhvr>
                                      <p:tavLst>
                                        <p:tav tm="0">
                                          <p:val>
                                            <p:strVal val="#ppt_y"/>
                                          </p:val>
                                        </p:tav>
                                        <p:tav tm="100000">
                                          <p:val>
                                            <p:strVal val="#ppt_y"/>
                                          </p:val>
                                        </p:tav>
                                      </p:tavLst>
                                    </p:anim>
                                  </p:childTnLst>
                                </p:cTn>
                              </p:par>
                              <p:par>
                                <p:cTn id="74" presetID="2" presetClass="entr" presetSubtype="8" fill="hold" nodeType="with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500" fill="hold"/>
                                        <p:tgtEl>
                                          <p:spTgt spid="15"/>
                                        </p:tgtEl>
                                        <p:attrNameLst>
                                          <p:attrName>ppt_x</p:attrName>
                                        </p:attrNameLst>
                                      </p:cBhvr>
                                      <p:tavLst>
                                        <p:tav tm="0">
                                          <p:val>
                                            <p:strVal val="0-#ppt_w/2"/>
                                          </p:val>
                                        </p:tav>
                                        <p:tav tm="100000">
                                          <p:val>
                                            <p:strVal val="#ppt_x"/>
                                          </p:val>
                                        </p:tav>
                                      </p:tavLst>
                                    </p:anim>
                                    <p:anim calcmode="lin" valueType="num">
                                      <p:cBhvr additive="base">
                                        <p:cTn id="77" dur="500" fill="hold"/>
                                        <p:tgtEl>
                                          <p:spTgt spid="15"/>
                                        </p:tgtEl>
                                        <p:attrNameLst>
                                          <p:attrName>ppt_y</p:attrName>
                                        </p:attrNameLst>
                                      </p:cBhvr>
                                      <p:tavLst>
                                        <p:tav tm="0">
                                          <p:val>
                                            <p:strVal val="#ppt_y"/>
                                          </p:val>
                                        </p:tav>
                                        <p:tav tm="100000">
                                          <p:val>
                                            <p:strVal val="#ppt_y"/>
                                          </p:val>
                                        </p:tav>
                                      </p:tavLst>
                                    </p:anim>
                                  </p:childTnLst>
                                </p:cTn>
                              </p:par>
                              <p:par>
                                <p:cTn id="78" presetID="2" presetClass="entr" presetSubtype="2"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 calcmode="lin" valueType="num">
                                      <p:cBhvr additive="base">
                                        <p:cTn id="80" dur="500" fill="hold"/>
                                        <p:tgtEl>
                                          <p:spTgt spid="32"/>
                                        </p:tgtEl>
                                        <p:attrNameLst>
                                          <p:attrName>ppt_x</p:attrName>
                                        </p:attrNameLst>
                                      </p:cBhvr>
                                      <p:tavLst>
                                        <p:tav tm="0">
                                          <p:val>
                                            <p:strVal val="1+#ppt_w/2"/>
                                          </p:val>
                                        </p:tav>
                                        <p:tav tm="100000">
                                          <p:val>
                                            <p:strVal val="#ppt_x"/>
                                          </p:val>
                                        </p:tav>
                                      </p:tavLst>
                                    </p:anim>
                                    <p:anim calcmode="lin" valueType="num">
                                      <p:cBhvr additive="base">
                                        <p:cTn id="81" dur="500" fill="hold"/>
                                        <p:tgtEl>
                                          <p:spTgt spid="32"/>
                                        </p:tgtEl>
                                        <p:attrNameLst>
                                          <p:attrName>ppt_y</p:attrName>
                                        </p:attrNameLst>
                                      </p:cBhvr>
                                      <p:tavLst>
                                        <p:tav tm="0">
                                          <p:val>
                                            <p:strVal val="#ppt_y"/>
                                          </p:val>
                                        </p:tav>
                                        <p:tav tm="100000">
                                          <p:val>
                                            <p:strVal val="#ppt_y"/>
                                          </p:val>
                                        </p:tav>
                                      </p:tavLst>
                                    </p:anim>
                                  </p:childTnLst>
                                </p:cTn>
                              </p:par>
                              <p:par>
                                <p:cTn id="82" presetID="2" presetClass="entr" presetSubtype="1" fill="hold" nodeType="withEffect">
                                  <p:stCondLst>
                                    <p:cond delay="0"/>
                                  </p:stCondLst>
                                  <p:childTnLst>
                                    <p:set>
                                      <p:cBhvr>
                                        <p:cTn id="83" dur="1" fill="hold">
                                          <p:stCondLst>
                                            <p:cond delay="0"/>
                                          </p:stCondLst>
                                        </p:cTn>
                                        <p:tgtEl>
                                          <p:spTgt spid="41"/>
                                        </p:tgtEl>
                                        <p:attrNameLst>
                                          <p:attrName>style.visibility</p:attrName>
                                        </p:attrNameLst>
                                      </p:cBhvr>
                                      <p:to>
                                        <p:strVal val="visible"/>
                                      </p:to>
                                    </p:set>
                                    <p:anim calcmode="lin" valueType="num">
                                      <p:cBhvr additive="base">
                                        <p:cTn id="84" dur="500" fill="hold"/>
                                        <p:tgtEl>
                                          <p:spTgt spid="41"/>
                                        </p:tgtEl>
                                        <p:attrNameLst>
                                          <p:attrName>ppt_x</p:attrName>
                                        </p:attrNameLst>
                                      </p:cBhvr>
                                      <p:tavLst>
                                        <p:tav tm="0">
                                          <p:val>
                                            <p:strVal val="#ppt_x"/>
                                          </p:val>
                                        </p:tav>
                                        <p:tav tm="100000">
                                          <p:val>
                                            <p:strVal val="#ppt_x"/>
                                          </p:val>
                                        </p:tav>
                                      </p:tavLst>
                                    </p:anim>
                                    <p:anim calcmode="lin" valueType="num">
                                      <p:cBhvr additive="base">
                                        <p:cTn id="85" dur="500" fill="hold"/>
                                        <p:tgtEl>
                                          <p:spTgt spid="41"/>
                                        </p:tgtEl>
                                        <p:attrNameLst>
                                          <p:attrName>ppt_y</p:attrName>
                                        </p:attrNameLst>
                                      </p:cBhvr>
                                      <p:tavLst>
                                        <p:tav tm="0">
                                          <p:val>
                                            <p:strVal val="0-#ppt_h/2"/>
                                          </p:val>
                                        </p:tav>
                                        <p:tav tm="100000">
                                          <p:val>
                                            <p:strVal val="#ppt_y"/>
                                          </p:val>
                                        </p:tav>
                                      </p:tavLst>
                                    </p:anim>
                                  </p:childTnLst>
                                </p:cTn>
                              </p:par>
                            </p:childTnLst>
                          </p:cTn>
                        </p:par>
                        <p:par>
                          <p:cTn id="86" fill="hold">
                            <p:stCondLst>
                              <p:cond delay="3500"/>
                            </p:stCondLst>
                            <p:childTnLst>
                              <p:par>
                                <p:cTn id="87" presetID="0" presetClass="entr" presetSubtype="0" fill="hold" grpId="0" nodeType="afterEffect">
                                  <p:stCondLst>
                                    <p:cond delay="0"/>
                                  </p:stCondLst>
                                  <p:iterate type="lt">
                                    <p:tmPct val="14286"/>
                                  </p:iterate>
                                  <p:childTnLst>
                                    <p:set>
                                      <p:cBhvr>
                                        <p:cTn id="88" dur="1" fill="hold">
                                          <p:stCondLst>
                                            <p:cond delay="0"/>
                                          </p:stCondLst>
                                        </p:cTn>
                                        <p:tgtEl>
                                          <p:spTgt spid="38"/>
                                        </p:tgtEl>
                                        <p:attrNameLst>
                                          <p:attrName>style.visibility</p:attrName>
                                        </p:attrNameLst>
                                      </p:cBhvr>
                                      <p:to>
                                        <p:strVal val="visible"/>
                                      </p:to>
                                    </p:set>
                                    <p:anim to="" calcmode="lin" valueType="num">
                                      <p:cBhvr>
                                        <p:cTn id="89" dur="700" fill="hold">
                                          <p:stCondLst>
                                            <p:cond delay="0"/>
                                          </p:stCondLst>
                                        </p:cTn>
                                        <p:tgtEl>
                                          <p:spTgt spid="38"/>
                                        </p:tgtEl>
                                        <p:attrNameLst>
                                          <p:attrName>ppt_x</p:attrName>
                                        </p:attrNameLst>
                                      </p:cBhvr>
                                      <p:tavLst>
                                        <p:tav tm="0" fmla="#ppt_x+(-#ppt_w/2*cos(ppt_r/180*pi))*((1.5-1.5*$)^2-(1.5-1.5*$)^3)">
                                          <p:val>
                                            <p:fltVal val="0"/>
                                          </p:val>
                                        </p:tav>
                                        <p:tav tm="100000">
                                          <p:val>
                                            <p:fltVal val="1"/>
                                          </p:val>
                                        </p:tav>
                                      </p:tavLst>
                                    </p:anim>
                                    <p:anim to="" calcmode="lin" valueType="num">
                                      <p:cBhvr>
                                        <p:cTn id="90" dur="700" fill="hold">
                                          <p:stCondLst>
                                            <p:cond delay="0"/>
                                          </p:stCondLst>
                                        </p:cTn>
                                        <p:tgtEl>
                                          <p:spTgt spid="38"/>
                                        </p:tgtEl>
                                        <p:attrNameLst>
                                          <p:attrName>ppt_y</p:attrName>
                                        </p:attrNameLst>
                                      </p:cBhvr>
                                      <p:tavLst>
                                        <p:tav tm="0" fmla="#ppt_y+(-#ppt_h/2*cos(ppt_r/180*pi))*((1.5-1.5*$)^2-(1.5-1.5*$)^3)">
                                          <p:val>
                                            <p:fltVal val="0"/>
                                          </p:val>
                                        </p:tav>
                                        <p:tav tm="100000">
                                          <p:val>
                                            <p:fltVal val="1"/>
                                          </p:val>
                                        </p:tav>
                                      </p:tavLst>
                                    </p:anim>
                                    <p:anim to="" calcmode="lin" valueType="num">
                                      <p:cBhvr>
                                        <p:cTn id="91" dur="700" fill="hold">
                                          <p:stCondLst>
                                            <p:cond delay="0"/>
                                          </p:stCondLst>
                                        </p:cTn>
                                        <p:tgtEl>
                                          <p:spTgt spid="38"/>
                                        </p:tgtEl>
                                        <p:attrNameLst>
                                          <p:attrName>ppt_h</p:attrName>
                                        </p:attrNameLst>
                                      </p:cBhvr>
                                      <p:tavLst>
                                        <p:tav tm="0" fmla="#ppt_h-(-#ppt_h)*((1.5-1.5*$)^2-(1.5-1.5*$)^3)">
                                          <p:val>
                                            <p:fltVal val="0"/>
                                          </p:val>
                                        </p:tav>
                                        <p:tav tm="100000">
                                          <p:val>
                                            <p:fltVal val="1"/>
                                          </p:val>
                                        </p:tav>
                                      </p:tavLst>
                                    </p:anim>
                                    <p:anim to="" calcmode="lin" valueType="num">
                                      <p:cBhvr>
                                        <p:cTn id="92" dur="700" fill="hold">
                                          <p:stCondLst>
                                            <p:cond delay="0"/>
                                          </p:stCondLst>
                                        </p:cTn>
                                        <p:tgtEl>
                                          <p:spTgt spid="38"/>
                                        </p:tgtEl>
                                        <p:attrNameLst>
                                          <p:attrName>ppt_w</p:attrName>
                                        </p:attrNameLst>
                                      </p:cBhvr>
                                      <p:tavLst>
                                        <p:tav tm="0" fmla="#ppt_w-(-#ppt_w)*((1.5-1.5*$)^2-(1.5-1.5*$)^3)">
                                          <p:val>
                                            <p:fltVal val="0"/>
                                          </p:val>
                                        </p:tav>
                                        <p:tav tm="100000">
                                          <p:val>
                                            <p:fltVal val="1"/>
                                          </p:val>
                                        </p:tav>
                                      </p:tavLst>
                                    </p:anim>
                                  </p:childTnLst>
                                </p:cTn>
                              </p:par>
                              <p:par>
                                <p:cTn id="93" presetID="0" presetClass="entr" presetSubtype="0" fill="hold" grpId="0" nodeType="withEffect">
                                  <p:stCondLst>
                                    <p:cond delay="0"/>
                                  </p:stCondLst>
                                  <p:iterate type="lt">
                                    <p:tmPct val="3297"/>
                                  </p:iterate>
                                  <p:childTnLst>
                                    <p:set>
                                      <p:cBhvr>
                                        <p:cTn id="94" dur="1" fill="hold">
                                          <p:stCondLst>
                                            <p:cond delay="0"/>
                                          </p:stCondLst>
                                        </p:cTn>
                                        <p:tgtEl>
                                          <p:spTgt spid="39"/>
                                        </p:tgtEl>
                                        <p:attrNameLst>
                                          <p:attrName>style.visibility</p:attrName>
                                        </p:attrNameLst>
                                      </p:cBhvr>
                                      <p:to>
                                        <p:strVal val="visible"/>
                                      </p:to>
                                    </p:set>
                                    <p:anim to="" calcmode="lin" valueType="num">
                                      <p:cBhvr>
                                        <p:cTn id="95" dur="700" fill="hold">
                                          <p:stCondLst>
                                            <p:cond delay="0"/>
                                          </p:stCondLst>
                                        </p:cTn>
                                        <p:tgtEl>
                                          <p:spTgt spid="39"/>
                                        </p:tgtEl>
                                        <p:attrNameLst>
                                          <p:attrName>ppt_x</p:attrName>
                                        </p:attrNameLst>
                                      </p:cBhvr>
                                      <p:tavLst>
                                        <p:tav tm="0" fmla="#ppt_x+(-#ppt_w/2*cos(ppt_r/180*pi))*((1.5-1.5*$)^2-(1.5-1.5*$)^3)">
                                          <p:val>
                                            <p:fltVal val="0"/>
                                          </p:val>
                                        </p:tav>
                                        <p:tav tm="100000">
                                          <p:val>
                                            <p:fltVal val="1"/>
                                          </p:val>
                                        </p:tav>
                                      </p:tavLst>
                                    </p:anim>
                                    <p:anim to="" calcmode="lin" valueType="num">
                                      <p:cBhvr>
                                        <p:cTn id="96" dur="700" fill="hold">
                                          <p:stCondLst>
                                            <p:cond delay="0"/>
                                          </p:stCondLst>
                                        </p:cTn>
                                        <p:tgtEl>
                                          <p:spTgt spid="39"/>
                                        </p:tgtEl>
                                        <p:attrNameLst>
                                          <p:attrName>ppt_y</p:attrName>
                                        </p:attrNameLst>
                                      </p:cBhvr>
                                      <p:tavLst>
                                        <p:tav tm="0" fmla="#ppt_y-(-#ppt_h/2*cos(ppt_r/180*pi))*((1.5-1.5*$)^2-(1.5-1.5*$)^3)">
                                          <p:val>
                                            <p:fltVal val="0"/>
                                          </p:val>
                                        </p:tav>
                                        <p:tav tm="100000">
                                          <p:val>
                                            <p:fltVal val="1"/>
                                          </p:val>
                                        </p:tav>
                                      </p:tavLst>
                                    </p:anim>
                                    <p:anim to="" calcmode="lin" valueType="num">
                                      <p:cBhvr>
                                        <p:cTn id="97" dur="700" fill="hold">
                                          <p:stCondLst>
                                            <p:cond delay="0"/>
                                          </p:stCondLst>
                                        </p:cTn>
                                        <p:tgtEl>
                                          <p:spTgt spid="39"/>
                                        </p:tgtEl>
                                        <p:attrNameLst>
                                          <p:attrName>ppt_h</p:attrName>
                                        </p:attrNameLst>
                                      </p:cBhvr>
                                      <p:tavLst>
                                        <p:tav tm="0" fmla="#ppt_h-(-#ppt_h)*((1.5-1.5*$)^2-(1.5-1.5*$)^3)">
                                          <p:val>
                                            <p:fltVal val="0"/>
                                          </p:val>
                                        </p:tav>
                                        <p:tav tm="100000">
                                          <p:val>
                                            <p:fltVal val="1"/>
                                          </p:val>
                                        </p:tav>
                                      </p:tavLst>
                                    </p:anim>
                                    <p:anim to="" calcmode="lin" valueType="num">
                                      <p:cBhvr>
                                        <p:cTn id="98" dur="700" fill="hold">
                                          <p:stCondLst>
                                            <p:cond delay="0"/>
                                          </p:stCondLst>
                                        </p:cTn>
                                        <p:tgtEl>
                                          <p:spTgt spid="39"/>
                                        </p:tgtEl>
                                        <p:attrNameLst>
                                          <p:attrName>ppt_w</p:attrName>
                                        </p:attrNameLst>
                                      </p:cBhvr>
                                      <p:tavLst>
                                        <p:tav tm="0" fmla="#ppt_w-(-#ppt_w)*((1.5-1.5*$)^2-(1.5-1.5*$)^3)">
                                          <p:val>
                                            <p:fltVal val="0"/>
                                          </p:val>
                                        </p:tav>
                                        <p:tav tm="100000">
                                          <p:val>
                                            <p:fltVal val="1"/>
                                          </p:val>
                                        </p:tav>
                                      </p:tavLst>
                                    </p:anim>
                                  </p:childTnLst>
                                </p:cTn>
                              </p:par>
                              <p:par>
                                <p:cTn id="99" presetID="12" presetClass="entr" presetSubtype="4" fill="hold" grpId="0" nodeType="withEffect">
                                  <p:stCondLst>
                                    <p:cond delay="0"/>
                                  </p:stCondLst>
                                  <p:childTnLst>
                                    <p:set>
                                      <p:cBhvr>
                                        <p:cTn id="100" dur="1" fill="hold">
                                          <p:stCondLst>
                                            <p:cond delay="0"/>
                                          </p:stCondLst>
                                        </p:cTn>
                                        <p:tgtEl>
                                          <p:spTgt spid="6"/>
                                        </p:tgtEl>
                                        <p:attrNameLst>
                                          <p:attrName>style.visibility</p:attrName>
                                        </p:attrNameLst>
                                      </p:cBhvr>
                                      <p:to>
                                        <p:strVal val="visible"/>
                                      </p:to>
                                    </p:set>
                                    <p:anim calcmode="lin" valueType="num">
                                      <p:cBhvr additive="base">
                                        <p:cTn id="101" dur="500"/>
                                        <p:tgtEl>
                                          <p:spTgt spid="6"/>
                                        </p:tgtEl>
                                        <p:attrNameLst>
                                          <p:attrName>ppt_y</p:attrName>
                                        </p:attrNameLst>
                                      </p:cBhvr>
                                      <p:tavLst>
                                        <p:tav tm="0">
                                          <p:val>
                                            <p:strVal val="#ppt_y+#ppt_h*1.125000"/>
                                          </p:val>
                                        </p:tav>
                                        <p:tav tm="100000">
                                          <p:val>
                                            <p:strVal val="#ppt_y"/>
                                          </p:val>
                                        </p:tav>
                                      </p:tavLst>
                                    </p:anim>
                                    <p:animEffect transition="in" filter="wipe(up)">
                                      <p:cBhvr>
                                        <p:cTn id="102" dur="500"/>
                                        <p:tgtEl>
                                          <p:spTgt spid="6"/>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37"/>
                                        </p:tgtEl>
                                        <p:attrNameLst>
                                          <p:attrName>style.visibility</p:attrName>
                                        </p:attrNameLst>
                                      </p:cBhvr>
                                      <p:to>
                                        <p:strVal val="visible"/>
                                      </p:to>
                                    </p:set>
                                    <p:anim calcmode="lin" valueType="num">
                                      <p:cBhvr additive="base">
                                        <p:cTn id="105" dur="500"/>
                                        <p:tgtEl>
                                          <p:spTgt spid="37"/>
                                        </p:tgtEl>
                                        <p:attrNameLst>
                                          <p:attrName>ppt_y</p:attrName>
                                        </p:attrNameLst>
                                      </p:cBhvr>
                                      <p:tavLst>
                                        <p:tav tm="0">
                                          <p:val>
                                            <p:strVal val="#ppt_y+#ppt_h*1.125000"/>
                                          </p:val>
                                        </p:tav>
                                        <p:tav tm="100000">
                                          <p:val>
                                            <p:strVal val="#ppt_y"/>
                                          </p:val>
                                        </p:tav>
                                      </p:tavLst>
                                    </p:anim>
                                    <p:animEffect transition="in" filter="wipe(up)">
                                      <p:cBhvr>
                                        <p:cTn id="10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3" grpId="0" bldLvl="0" animBg="1"/>
      <p:bldP spid="28" grpId="0" bldLvl="0" animBg="1"/>
      <p:bldP spid="30" grpId="0" bldLvl="0" animBg="1"/>
      <p:bldP spid="21" grpId="0" bldLvl="0" animBg="1"/>
      <p:bldP spid="38" grpId="0"/>
      <p:bldP spid="39" grpId="0"/>
      <p:bldP spid="6" grpId="0" bldLvl="0" animBg="1"/>
      <p:bldP spid="3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0" y="1581785"/>
            <a:ext cx="11762105" cy="4005580"/>
            <a:chOff x="0" y="2491"/>
            <a:chExt cx="18523" cy="6308"/>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2" y="2491"/>
              <a:ext cx="8701" cy="5818"/>
            </a:xfrm>
            <a:custGeom>
              <a:avLst/>
              <a:gdLst>
                <a:gd name="connsiteX0" fmla="*/ 0 w 6661521"/>
                <a:gd name="connsiteY0" fmla="*/ 0 h 3694176"/>
                <a:gd name="connsiteX1" fmla="*/ 6661521 w 6661521"/>
                <a:gd name="connsiteY1" fmla="*/ 0 h 3694176"/>
                <a:gd name="connsiteX2" fmla="*/ 6661521 w 6661521"/>
                <a:gd name="connsiteY2" fmla="*/ 3694176 h 3694176"/>
                <a:gd name="connsiteX3" fmla="*/ 0 w 6661521"/>
                <a:gd name="connsiteY3" fmla="*/ 3694176 h 3694176"/>
              </a:gdLst>
              <a:ahLst/>
              <a:cxnLst>
                <a:cxn ang="0">
                  <a:pos x="connsiteX0" y="connsiteY0"/>
                </a:cxn>
                <a:cxn ang="0">
                  <a:pos x="connsiteX1" y="connsiteY1"/>
                </a:cxn>
                <a:cxn ang="0">
                  <a:pos x="connsiteX2" y="connsiteY2"/>
                </a:cxn>
                <a:cxn ang="0">
                  <a:pos x="connsiteX3" y="connsiteY3"/>
                </a:cxn>
              </a:cxnLst>
              <a:rect l="l" t="t" r="r" b="b"/>
              <a:pathLst>
                <a:path w="6661521" h="3694176">
                  <a:moveTo>
                    <a:pt x="0" y="0"/>
                  </a:moveTo>
                  <a:lnTo>
                    <a:pt x="6661521" y="0"/>
                  </a:lnTo>
                  <a:lnTo>
                    <a:pt x="6661521" y="3694176"/>
                  </a:lnTo>
                  <a:lnTo>
                    <a:pt x="0" y="3694176"/>
                  </a:lnTo>
                  <a:close/>
                </a:path>
              </a:pathLst>
            </a:custGeom>
          </p:spPr>
        </p:pic>
        <p:sp>
          <p:nvSpPr>
            <p:cNvPr id="10" name="矩形 9"/>
            <p:cNvSpPr/>
            <p:nvPr/>
          </p:nvSpPr>
          <p:spPr>
            <a:xfrm>
              <a:off x="0" y="2981"/>
              <a:ext cx="1889" cy="5818"/>
            </a:xfrm>
            <a:prstGeom prst="rect">
              <a:avLst/>
            </a:prstGeom>
            <a:solidFill>
              <a:srgbClr val="F08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11" name="等腰三角形 10"/>
            <p:cNvSpPr/>
            <p:nvPr/>
          </p:nvSpPr>
          <p:spPr>
            <a:xfrm rot="16200000">
              <a:off x="1365" y="8254"/>
              <a:ext cx="526" cy="522"/>
            </a:xfrm>
            <a:custGeom>
              <a:avLst/>
              <a:gdLst>
                <a:gd name="connsiteX0" fmla="*/ 0 w 250352"/>
                <a:gd name="connsiteY0" fmla="*/ 312940 h 312940"/>
                <a:gd name="connsiteX1" fmla="*/ 125176 w 250352"/>
                <a:gd name="connsiteY1" fmla="*/ 0 h 312940"/>
                <a:gd name="connsiteX2" fmla="*/ 250352 w 250352"/>
                <a:gd name="connsiteY2" fmla="*/ 312940 h 312940"/>
                <a:gd name="connsiteX3" fmla="*/ 0 w 250352"/>
                <a:gd name="connsiteY3" fmla="*/ 312940 h 312940"/>
                <a:gd name="connsiteX0-1" fmla="*/ 0 w 250352"/>
                <a:gd name="connsiteY0-2" fmla="*/ 254325 h 254325"/>
                <a:gd name="connsiteX1-3" fmla="*/ 238499 w 250352"/>
                <a:gd name="connsiteY1-4" fmla="*/ 0 h 254325"/>
                <a:gd name="connsiteX2-5" fmla="*/ 250352 w 250352"/>
                <a:gd name="connsiteY2-6" fmla="*/ 254325 h 254325"/>
                <a:gd name="connsiteX3-7" fmla="*/ 0 w 250352"/>
                <a:gd name="connsiteY3-8" fmla="*/ 254325 h 254325"/>
                <a:gd name="connsiteX0-9" fmla="*/ 0 w 250352"/>
                <a:gd name="connsiteY0-10" fmla="*/ 251468 h 251468"/>
                <a:gd name="connsiteX1-11" fmla="*/ 235642 w 250352"/>
                <a:gd name="connsiteY1-12" fmla="*/ 0 h 251468"/>
                <a:gd name="connsiteX2-13" fmla="*/ 250352 w 250352"/>
                <a:gd name="connsiteY2-14" fmla="*/ 251468 h 251468"/>
                <a:gd name="connsiteX3-15" fmla="*/ 0 w 250352"/>
                <a:gd name="connsiteY3-16" fmla="*/ 251468 h 251468"/>
                <a:gd name="connsiteX0-17" fmla="*/ 0 w 250352"/>
                <a:gd name="connsiteY0-18" fmla="*/ 251468 h 251468"/>
                <a:gd name="connsiteX1-19" fmla="*/ 224212 w 250352"/>
                <a:gd name="connsiteY1-20" fmla="*/ 0 h 251468"/>
                <a:gd name="connsiteX2-21" fmla="*/ 250352 w 250352"/>
                <a:gd name="connsiteY2-22" fmla="*/ 251468 h 251468"/>
                <a:gd name="connsiteX3-23" fmla="*/ 0 w 250352"/>
                <a:gd name="connsiteY3-24" fmla="*/ 251468 h 251468"/>
                <a:gd name="connsiteX0-25" fmla="*/ 0 w 250352"/>
                <a:gd name="connsiteY0-26" fmla="*/ 248755 h 248755"/>
                <a:gd name="connsiteX1-27" fmla="*/ 235065 w 250352"/>
                <a:gd name="connsiteY1-28" fmla="*/ 0 h 248755"/>
                <a:gd name="connsiteX2-29" fmla="*/ 250352 w 250352"/>
                <a:gd name="connsiteY2-30" fmla="*/ 248755 h 248755"/>
                <a:gd name="connsiteX3-31" fmla="*/ 0 w 250352"/>
                <a:gd name="connsiteY3-32" fmla="*/ 248755 h 248755"/>
                <a:gd name="connsiteX0-33" fmla="*/ 0 w 250352"/>
                <a:gd name="connsiteY0-34" fmla="*/ 248755 h 248755"/>
                <a:gd name="connsiteX1-35" fmla="*/ 237778 w 250352"/>
                <a:gd name="connsiteY1-36" fmla="*/ 0 h 248755"/>
                <a:gd name="connsiteX2-37" fmla="*/ 250352 w 250352"/>
                <a:gd name="connsiteY2-38" fmla="*/ 248755 h 248755"/>
                <a:gd name="connsiteX3-39" fmla="*/ 0 w 250352"/>
                <a:gd name="connsiteY3-40" fmla="*/ 248755 h 248755"/>
                <a:gd name="connsiteX0-41" fmla="*/ 0 w 250352"/>
                <a:gd name="connsiteY0-42" fmla="*/ 248755 h 248755"/>
                <a:gd name="connsiteX1-43" fmla="*/ 235065 w 250352"/>
                <a:gd name="connsiteY1-44" fmla="*/ 0 h 248755"/>
                <a:gd name="connsiteX2-45" fmla="*/ 250352 w 250352"/>
                <a:gd name="connsiteY2-46" fmla="*/ 248755 h 248755"/>
                <a:gd name="connsiteX3-47" fmla="*/ 0 w 250352"/>
                <a:gd name="connsiteY3-48" fmla="*/ 248755 h 248755"/>
              </a:gdLst>
              <a:ahLst/>
              <a:cxnLst>
                <a:cxn ang="0">
                  <a:pos x="connsiteX0-1" y="connsiteY0-2"/>
                </a:cxn>
                <a:cxn ang="0">
                  <a:pos x="connsiteX1-3" y="connsiteY1-4"/>
                </a:cxn>
                <a:cxn ang="0">
                  <a:pos x="connsiteX2-5" y="connsiteY2-6"/>
                </a:cxn>
                <a:cxn ang="0">
                  <a:pos x="connsiteX3-7" y="connsiteY3-8"/>
                </a:cxn>
              </a:cxnLst>
              <a:rect l="l" t="t" r="r" b="b"/>
              <a:pathLst>
                <a:path w="250352" h="248755">
                  <a:moveTo>
                    <a:pt x="0" y="248755"/>
                  </a:moveTo>
                  <a:lnTo>
                    <a:pt x="235065" y="0"/>
                  </a:lnTo>
                  <a:lnTo>
                    <a:pt x="250352" y="248755"/>
                  </a:lnTo>
                  <a:lnTo>
                    <a:pt x="0" y="248755"/>
                  </a:lnTo>
                  <a:close/>
                </a:path>
              </a:pathLst>
            </a:custGeom>
            <a:solidFill>
              <a:srgbClr val="0B3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ans CN"/>
                <a:ea typeface="微软雅黑" panose="020B0503020204020204" pitchFamily="34" charset="-122"/>
                <a:sym typeface="Source Han Sans CN"/>
              </a:endParaRPr>
            </a:p>
          </p:txBody>
        </p:sp>
        <p:sp>
          <p:nvSpPr>
            <p:cNvPr id="9" name="矩形 8"/>
            <p:cNvSpPr/>
            <p:nvPr/>
          </p:nvSpPr>
          <p:spPr>
            <a:xfrm>
              <a:off x="1367" y="2491"/>
              <a:ext cx="10254" cy="5818"/>
            </a:xfrm>
            <a:custGeom>
              <a:avLst/>
              <a:gdLst>
                <a:gd name="connsiteX0" fmla="*/ 0 w 5880899"/>
                <a:gd name="connsiteY0" fmla="*/ 0 h 2770632"/>
                <a:gd name="connsiteX1" fmla="*/ 5880899 w 5880899"/>
                <a:gd name="connsiteY1" fmla="*/ 0 h 2770632"/>
                <a:gd name="connsiteX2" fmla="*/ 5880899 w 5880899"/>
                <a:gd name="connsiteY2" fmla="*/ 2770632 h 2770632"/>
                <a:gd name="connsiteX3" fmla="*/ 0 w 5880899"/>
                <a:gd name="connsiteY3" fmla="*/ 2770632 h 2770632"/>
                <a:gd name="connsiteX4" fmla="*/ 0 w 5880899"/>
                <a:gd name="connsiteY4" fmla="*/ 0 h 2770632"/>
                <a:gd name="connsiteX0-1" fmla="*/ 0 w 5880899"/>
                <a:gd name="connsiteY0-2" fmla="*/ 0 h 2770632"/>
                <a:gd name="connsiteX1-3" fmla="*/ 5880899 w 5880899"/>
                <a:gd name="connsiteY1-4" fmla="*/ 0 h 2770632"/>
                <a:gd name="connsiteX2-5" fmla="*/ 4955989 w 5880899"/>
                <a:gd name="connsiteY2-6" fmla="*/ 2770632 h 2770632"/>
                <a:gd name="connsiteX3-7" fmla="*/ 0 w 5880899"/>
                <a:gd name="connsiteY3-8" fmla="*/ 2770632 h 2770632"/>
                <a:gd name="connsiteX4-9" fmla="*/ 0 w 5880899"/>
                <a:gd name="connsiteY4-10" fmla="*/ 0 h 27706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0899" h="2770632">
                  <a:moveTo>
                    <a:pt x="0" y="0"/>
                  </a:moveTo>
                  <a:lnTo>
                    <a:pt x="5880899" y="0"/>
                  </a:lnTo>
                  <a:lnTo>
                    <a:pt x="4955989" y="2770632"/>
                  </a:lnTo>
                  <a:lnTo>
                    <a:pt x="0" y="2770632"/>
                  </a:lnTo>
                  <a:lnTo>
                    <a:pt x="0" y="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Source Han Sans CN"/>
                <a:ea typeface="微软雅黑" panose="020B0503020204020204" pitchFamily="34" charset="-122"/>
                <a:sym typeface="Source Han Sans CN"/>
              </a:endParaRPr>
            </a:p>
          </p:txBody>
        </p:sp>
      </p:grpSp>
      <p:cxnSp>
        <p:nvCxnSpPr>
          <p:cNvPr id="19" name="直接连接符 18"/>
          <p:cNvCxnSpPr/>
          <p:nvPr/>
        </p:nvCxnSpPr>
        <p:spPr>
          <a:xfrm>
            <a:off x="1576985" y="4094276"/>
            <a:ext cx="5021044" cy="0"/>
          </a:xfrm>
          <a:prstGeom prst="line">
            <a:avLst/>
          </a:prstGeom>
          <a:ln w="19050">
            <a:solidFill>
              <a:srgbClr val="A2A5B8"/>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591945" y="4094480"/>
            <a:ext cx="5020945" cy="406400"/>
          </a:xfrm>
          <a:prstGeom prst="rect">
            <a:avLst/>
          </a:prstGeom>
        </p:spPr>
        <p:txBody>
          <a:bodyPr wrap="square">
            <a:spAutoFit/>
          </a:bodyPr>
          <a:lstStyle/>
          <a:p>
            <a:pPr marL="0" marR="0" lvl="0" indent="0" algn="dist" defTabSz="457200" rtl="0" eaLnBrk="1" fontAlgn="auto" latinLnBrk="0" hangingPunct="1">
              <a:lnSpc>
                <a:spcPct val="114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08D4B"/>
                </a:solidFill>
                <a:effectLst/>
                <a:uLnTx/>
                <a:uFillTx/>
                <a:latin typeface="Century Gothic" panose="020B0502020202020204" pitchFamily="34" charset="0"/>
                <a:ea typeface="等线" panose="02010600030101010101" pitchFamily="2" charset="-122"/>
                <a:cs typeface="+mn-cs"/>
              </a:rPr>
              <a:t>PROJECT INTRODUCTION</a:t>
            </a:r>
          </a:p>
        </p:txBody>
      </p:sp>
      <p:sp>
        <p:nvSpPr>
          <p:cNvPr id="33" name="矩形 32"/>
          <p:cNvSpPr/>
          <p:nvPr/>
        </p:nvSpPr>
        <p:spPr>
          <a:xfrm>
            <a:off x="1454785" y="2895600"/>
            <a:ext cx="4975225" cy="1198880"/>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7200" b="1" dirty="0">
                <a:solidFill>
                  <a:schemeClr val="bg1"/>
                </a:solidFill>
                <a:effectLst>
                  <a:outerShdw blurRad="50800" dist="165100" algn="l" rotWithShape="0">
                    <a:prstClr val="black">
                      <a:alpha val="40000"/>
                    </a:prstClr>
                  </a:outerShdw>
                </a:effectLst>
                <a:latin typeface="方正准圆简体" panose="02010601030101010101" pitchFamily="2" charset="-122"/>
                <a:ea typeface="方正准圆简体" panose="02010601030101010101" pitchFamily="2" charset="-122"/>
              </a:rPr>
              <a:t>项目介绍</a:t>
            </a:r>
          </a:p>
        </p:txBody>
      </p:sp>
      <p:sp>
        <p:nvSpPr>
          <p:cNvPr id="14" name="文本框 20"/>
          <p:cNvSpPr txBox="1"/>
          <p:nvPr/>
        </p:nvSpPr>
        <p:spPr>
          <a:xfrm flipH="1">
            <a:off x="1714142" y="1760609"/>
            <a:ext cx="5021046" cy="922020"/>
          </a:xfrm>
          <a:prstGeom prst="rect">
            <a:avLst/>
          </a:prstGeom>
          <a:noFill/>
          <a:effectLst>
            <a:outerShdw blurRad="50800" dist="101600" dir="2700000" algn="tl" rotWithShape="0">
              <a:prstClr val="black">
                <a:alpha val="40000"/>
              </a:prstClr>
            </a:outerShdw>
          </a:effectLst>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defRPr/>
            </a:pPr>
            <a:r>
              <a:rPr lang="en-US" altLang="zh-CN" sz="5400" spc="300" dirty="0">
                <a:solidFill>
                  <a:srgbClr val="F08D4B"/>
                </a:solidFill>
                <a:latin typeface="Century Gothic" panose="020B0502020202020204" pitchFamily="34" charset="0"/>
                <a:ea typeface="等线" panose="02010600030101010101" pitchFamily="2" charset="-122"/>
              </a:rPr>
              <a:t>Part Two</a:t>
            </a:r>
          </a:p>
        </p:txBody>
      </p:sp>
      <p:cxnSp>
        <p:nvCxnSpPr>
          <p:cNvPr id="18" name="直接连接符 17"/>
          <p:cNvCxnSpPr/>
          <p:nvPr/>
        </p:nvCxnSpPr>
        <p:spPr>
          <a:xfrm>
            <a:off x="1714145" y="2789788"/>
            <a:ext cx="5021044" cy="0"/>
          </a:xfrm>
          <a:prstGeom prst="line">
            <a:avLst/>
          </a:prstGeom>
          <a:ln w="19050">
            <a:solidFill>
              <a:srgbClr val="A2A5B8"/>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1700"/>
                            </p:stCondLst>
                            <p:childTnLst>
                              <p:par>
                                <p:cTn id="9" presetID="16" presetClass="entr" presetSubtype="37" fill="hold" nodeType="afterEffect">
                                  <p:stCondLst>
                                    <p:cond delay="40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par>
                                <p:cTn id="12" presetID="16" presetClass="entr" presetSubtype="37" fill="hold"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barn(outVertical)">
                                      <p:cBhvr>
                                        <p:cTn id="14" dur="500"/>
                                        <p:tgtEl>
                                          <p:spTgt spid="19"/>
                                        </p:tgtEl>
                                      </p:cBhvr>
                                    </p:animEffect>
                                  </p:childTnLst>
                                </p:cTn>
                              </p:par>
                            </p:childTnLst>
                          </p:cTn>
                        </p:par>
                        <p:par>
                          <p:cTn id="15" fill="hold">
                            <p:stCondLst>
                              <p:cond delay="2600"/>
                            </p:stCondLst>
                            <p:childTnLst>
                              <p:par>
                                <p:cTn id="16" presetID="0" presetClass="entr" presetSubtype="0" fill="hold" grpId="0" nodeType="afterEffect">
                                  <p:stCondLst>
                                    <p:cond delay="0"/>
                                  </p:stCondLst>
                                  <p:iterate type="lt">
                                    <p:tmPct val="14286"/>
                                  </p:iterate>
                                  <p:childTnLst>
                                    <p:set>
                                      <p:cBhvr>
                                        <p:cTn id="17" dur="1" fill="hold">
                                          <p:stCondLst>
                                            <p:cond delay="0"/>
                                          </p:stCondLst>
                                        </p:cTn>
                                        <p:tgtEl>
                                          <p:spTgt spid="33"/>
                                        </p:tgtEl>
                                        <p:attrNameLst>
                                          <p:attrName>style.visibility</p:attrName>
                                        </p:attrNameLst>
                                      </p:cBhvr>
                                      <p:to>
                                        <p:strVal val="visible"/>
                                      </p:to>
                                    </p:set>
                                    <p:anim to="" calcmode="lin" valueType="num">
                                      <p:cBhvr>
                                        <p:cTn id="18" dur="700" fill="hold">
                                          <p:stCondLst>
                                            <p:cond delay="0"/>
                                          </p:stCondLst>
                                        </p:cTn>
                                        <p:tgtEl>
                                          <p:spTgt spid="33"/>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33"/>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33"/>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33"/>
                                        </p:tgtEl>
                                        <p:attrNameLst>
                                          <p:attrName>ppt_w</p:attrName>
                                        </p:attrNameLst>
                                      </p:cBhvr>
                                      <p:tavLst>
                                        <p:tav tm="0" fmla="#ppt_w-(-#ppt_w)*((1.5-1.5*$)^2-(1.5-1.5*$)^3)">
                                          <p:val>
                                            <p:fltVal val="0"/>
                                          </p:val>
                                        </p:tav>
                                        <p:tav tm="100000">
                                          <p:val>
                                            <p:fltVal val="1"/>
                                          </p:val>
                                        </p:tav>
                                      </p:tavLst>
                                    </p:anim>
                                  </p:childTnLst>
                                </p:cTn>
                              </p:par>
                              <p:par>
                                <p:cTn id="22" presetID="0" presetClass="entr" presetSubtype="0" fill="hold" grpId="0" nodeType="withEffect">
                                  <p:stCondLst>
                                    <p:cond delay="0"/>
                                  </p:stCondLst>
                                  <p:iterate type="lt">
                                    <p:tmPct val="3297"/>
                                  </p:iterate>
                                  <p:childTnLst>
                                    <p:set>
                                      <p:cBhvr>
                                        <p:cTn id="23" dur="1" fill="hold">
                                          <p:stCondLst>
                                            <p:cond delay="0"/>
                                          </p:stCondLst>
                                        </p:cTn>
                                        <p:tgtEl>
                                          <p:spTgt spid="31"/>
                                        </p:tgtEl>
                                        <p:attrNameLst>
                                          <p:attrName>style.visibility</p:attrName>
                                        </p:attrNameLst>
                                      </p:cBhvr>
                                      <p:to>
                                        <p:strVal val="visible"/>
                                      </p:to>
                                    </p:set>
                                    <p:anim to="" calcmode="lin" valueType="num">
                                      <p:cBhvr>
                                        <p:cTn id="24" dur="700" fill="hold">
                                          <p:stCondLst>
                                            <p:cond delay="0"/>
                                          </p:stCondLst>
                                        </p:cTn>
                                        <p:tgtEl>
                                          <p:spTgt spid="31"/>
                                        </p:tgtEl>
                                        <p:attrNameLst>
                                          <p:attrName>ppt_x</p:attrName>
                                        </p:attrNameLst>
                                      </p:cBhvr>
                                      <p:tavLst>
                                        <p:tav tm="0" fmla="#ppt_x+(-#ppt_w/2*cos(ppt_r/180*pi))*((1.5-1.5*$)^2-(1.5-1.5*$)^3)">
                                          <p:val>
                                            <p:fltVal val="0"/>
                                          </p:val>
                                        </p:tav>
                                        <p:tav tm="100000">
                                          <p:val>
                                            <p:fltVal val="1"/>
                                          </p:val>
                                        </p:tav>
                                      </p:tavLst>
                                    </p:anim>
                                    <p:anim to="" calcmode="lin" valueType="num">
                                      <p:cBhvr>
                                        <p:cTn id="25" dur="700" fill="hold">
                                          <p:stCondLst>
                                            <p:cond delay="0"/>
                                          </p:stCondLst>
                                        </p:cTn>
                                        <p:tgtEl>
                                          <p:spTgt spid="31"/>
                                        </p:tgtEl>
                                        <p:attrNameLst>
                                          <p:attrName>ppt_y</p:attrName>
                                        </p:attrNameLst>
                                      </p:cBhvr>
                                      <p:tavLst>
                                        <p:tav tm="0" fmla="#ppt_y-(-#ppt_h/2*cos(ppt_r/180*pi))*((1.5-1.5*$)^2-(1.5-1.5*$)^3)">
                                          <p:val>
                                            <p:fltVal val="0"/>
                                          </p:val>
                                        </p:tav>
                                        <p:tav tm="100000">
                                          <p:val>
                                            <p:fltVal val="1"/>
                                          </p:val>
                                        </p:tav>
                                      </p:tavLst>
                                    </p:anim>
                                    <p:anim to="" calcmode="lin" valueType="num">
                                      <p:cBhvr>
                                        <p:cTn id="26" dur="700" fill="hold">
                                          <p:stCondLst>
                                            <p:cond delay="0"/>
                                          </p:stCondLst>
                                        </p:cTn>
                                        <p:tgtEl>
                                          <p:spTgt spid="31"/>
                                        </p:tgtEl>
                                        <p:attrNameLst>
                                          <p:attrName>ppt_h</p:attrName>
                                        </p:attrNameLst>
                                      </p:cBhvr>
                                      <p:tavLst>
                                        <p:tav tm="0" fmla="#ppt_h-(-#ppt_h)*((1.5-1.5*$)^2-(1.5-1.5*$)^3)">
                                          <p:val>
                                            <p:fltVal val="0"/>
                                          </p:val>
                                        </p:tav>
                                        <p:tav tm="100000">
                                          <p:val>
                                            <p:fltVal val="1"/>
                                          </p:val>
                                        </p:tav>
                                      </p:tavLst>
                                    </p:anim>
                                    <p:anim to="" calcmode="lin" valueType="num">
                                      <p:cBhvr>
                                        <p:cTn id="27" dur="700" fill="hold">
                                          <p:stCondLst>
                                            <p:cond delay="0"/>
                                          </p:stCondLst>
                                        </p:cTn>
                                        <p:tgtEl>
                                          <p:spTgt spid="3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1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îṩlîďe"/>
          <p:cNvSpPr/>
          <p:nvPr/>
        </p:nvSpPr>
        <p:spPr bwMode="auto">
          <a:xfrm>
            <a:off x="1545389" y="3591184"/>
            <a:ext cx="2158834" cy="157860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F08D4B"/>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2800" b="0" i="1"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mn-ea"/>
              <a:cs typeface="+mn-cs"/>
            </a:endParaRPr>
          </a:p>
        </p:txBody>
      </p:sp>
      <p:sp>
        <p:nvSpPr>
          <p:cNvPr id="10" name="işḷíḓé"/>
          <p:cNvSpPr/>
          <p:nvPr/>
        </p:nvSpPr>
        <p:spPr bwMode="auto">
          <a:xfrm>
            <a:off x="2827305" y="3807727"/>
            <a:ext cx="2158834" cy="1362059"/>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333F50"/>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2800" b="0" i="1"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mn-ea"/>
              <a:cs typeface="+mn-cs"/>
            </a:endParaRPr>
          </a:p>
        </p:txBody>
      </p:sp>
      <p:sp>
        <p:nvSpPr>
          <p:cNvPr id="11" name="ïśľiḍe"/>
          <p:cNvSpPr/>
          <p:nvPr/>
        </p:nvSpPr>
        <p:spPr bwMode="auto">
          <a:xfrm>
            <a:off x="4109220" y="3054984"/>
            <a:ext cx="2158834" cy="2114803"/>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F08D4B"/>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2800" b="0" i="1"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mn-ea"/>
              <a:cs typeface="+mn-cs"/>
            </a:endParaRPr>
          </a:p>
        </p:txBody>
      </p:sp>
      <p:sp>
        <p:nvSpPr>
          <p:cNvPr id="12" name="iŝļïḑè"/>
          <p:cNvSpPr/>
          <p:nvPr/>
        </p:nvSpPr>
        <p:spPr bwMode="auto">
          <a:xfrm>
            <a:off x="5391135" y="4240812"/>
            <a:ext cx="2158834" cy="928975"/>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333F50"/>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2800" b="0" i="1"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mn-ea"/>
              <a:cs typeface="+mn-cs"/>
            </a:endParaRPr>
          </a:p>
        </p:txBody>
      </p:sp>
      <p:sp>
        <p:nvSpPr>
          <p:cNvPr id="13" name="ïṥḻïďé"/>
          <p:cNvSpPr/>
          <p:nvPr/>
        </p:nvSpPr>
        <p:spPr bwMode="auto">
          <a:xfrm>
            <a:off x="6673050" y="3374641"/>
            <a:ext cx="2158834" cy="1795145"/>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F08D4B"/>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2800" b="0" i="1"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mn-ea"/>
              <a:cs typeface="+mn-cs"/>
            </a:endParaRPr>
          </a:p>
        </p:txBody>
      </p:sp>
      <p:sp>
        <p:nvSpPr>
          <p:cNvPr id="14" name="ïšľïḓé"/>
          <p:cNvSpPr/>
          <p:nvPr/>
        </p:nvSpPr>
        <p:spPr bwMode="auto">
          <a:xfrm>
            <a:off x="7954966" y="3962400"/>
            <a:ext cx="2158834" cy="1207386"/>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333F50"/>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2800" b="0" i="1"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mn-ea"/>
              <a:cs typeface="+mn-cs"/>
            </a:endParaRPr>
          </a:p>
        </p:txBody>
      </p:sp>
      <p:grpSp>
        <p:nvGrpSpPr>
          <p:cNvPr id="15" name="组合 84"/>
          <p:cNvGrpSpPr/>
          <p:nvPr/>
        </p:nvGrpSpPr>
        <p:grpSpPr>
          <a:xfrm>
            <a:off x="3866819" y="2159100"/>
            <a:ext cx="5132088" cy="1698810"/>
            <a:chOff x="2887745" y="2245454"/>
            <a:chExt cx="5132088" cy="2082973"/>
          </a:xfrm>
        </p:grpSpPr>
        <p:cxnSp>
          <p:nvCxnSpPr>
            <p:cNvPr id="16" name="Straight Connector 37"/>
            <p:cNvCxnSpPr/>
            <p:nvPr/>
          </p:nvCxnSpPr>
          <p:spPr>
            <a:xfrm>
              <a:off x="2887745" y="2559906"/>
              <a:ext cx="12265" cy="1512543"/>
            </a:xfrm>
            <a:prstGeom prst="line">
              <a:avLst/>
            </a:prstGeom>
            <a:ln w="952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Straight Connector 41"/>
            <p:cNvCxnSpPr/>
            <p:nvPr/>
          </p:nvCxnSpPr>
          <p:spPr>
            <a:xfrm>
              <a:off x="5477560" y="2258281"/>
              <a:ext cx="0" cy="2070146"/>
            </a:xfrm>
            <a:prstGeom prst="line">
              <a:avLst/>
            </a:prstGeom>
            <a:ln w="952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45"/>
            <p:cNvCxnSpPr/>
            <p:nvPr/>
          </p:nvCxnSpPr>
          <p:spPr>
            <a:xfrm>
              <a:off x="8019833" y="2245454"/>
              <a:ext cx="0" cy="1840320"/>
            </a:xfrm>
            <a:prstGeom prst="line">
              <a:avLst/>
            </a:prstGeom>
            <a:ln w="952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9" name="组合 1"/>
          <p:cNvGrpSpPr/>
          <p:nvPr/>
        </p:nvGrpSpPr>
        <p:grpSpPr>
          <a:xfrm>
            <a:off x="2624806" y="2393121"/>
            <a:ext cx="5102506" cy="1012071"/>
            <a:chOff x="4181289" y="3418300"/>
            <a:chExt cx="5102506" cy="1012071"/>
          </a:xfrm>
        </p:grpSpPr>
        <p:cxnSp>
          <p:nvCxnSpPr>
            <p:cNvPr id="20" name="Straight Connector 39"/>
            <p:cNvCxnSpPr/>
            <p:nvPr/>
          </p:nvCxnSpPr>
          <p:spPr>
            <a:xfrm rot="5400000">
              <a:off x="3937393" y="4183748"/>
              <a:ext cx="490519" cy="2728"/>
            </a:xfrm>
            <a:prstGeom prst="line">
              <a:avLst/>
            </a:prstGeom>
            <a:ln w="952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43"/>
            <p:cNvCxnSpPr/>
            <p:nvPr/>
          </p:nvCxnSpPr>
          <p:spPr>
            <a:xfrm rot="5400000">
              <a:off x="6502095" y="3662196"/>
              <a:ext cx="490519" cy="2728"/>
            </a:xfrm>
            <a:prstGeom prst="line">
              <a:avLst/>
            </a:prstGeom>
            <a:ln w="952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Connector 47"/>
            <p:cNvCxnSpPr/>
            <p:nvPr/>
          </p:nvCxnSpPr>
          <p:spPr>
            <a:xfrm rot="5400000">
              <a:off x="9037171" y="3930787"/>
              <a:ext cx="490519" cy="2728"/>
            </a:xfrm>
            <a:prstGeom prst="line">
              <a:avLst/>
            </a:prstGeom>
            <a:ln w="952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3" name="ïŝ1íḍè"/>
          <p:cNvSpPr txBox="1"/>
          <p:nvPr/>
        </p:nvSpPr>
        <p:spPr>
          <a:xfrm>
            <a:off x="2258141" y="1746064"/>
            <a:ext cx="771081" cy="338538"/>
          </a:xfrm>
          <a:prstGeom prst="rect">
            <a:avLst/>
          </a:prstGeom>
          <a:noFill/>
        </p:spPr>
        <p:txBody>
          <a:bodyPr wrap="none">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600" b="1" i="1"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mn-ea"/>
                <a:cs typeface="+mn-cs"/>
              </a:rPr>
              <a:t>70%</a:t>
            </a:r>
          </a:p>
        </p:txBody>
      </p:sp>
      <p:sp>
        <p:nvSpPr>
          <p:cNvPr id="24" name="îṣľiḑè"/>
          <p:cNvSpPr txBox="1"/>
          <p:nvPr/>
        </p:nvSpPr>
        <p:spPr>
          <a:xfrm>
            <a:off x="3479907" y="1257253"/>
            <a:ext cx="771081" cy="338538"/>
          </a:xfrm>
          <a:prstGeom prst="rect">
            <a:avLst/>
          </a:prstGeom>
          <a:noFill/>
        </p:spPr>
        <p:txBody>
          <a:bodyPr wrap="none">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600" b="1" i="1"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mn-ea"/>
                <a:cs typeface="+mn-cs"/>
              </a:rPr>
              <a:t>60%</a:t>
            </a:r>
          </a:p>
        </p:txBody>
      </p:sp>
      <p:sp>
        <p:nvSpPr>
          <p:cNvPr id="25" name="î$ľïḑe"/>
          <p:cNvSpPr txBox="1"/>
          <p:nvPr/>
        </p:nvSpPr>
        <p:spPr>
          <a:xfrm>
            <a:off x="4814687" y="1266157"/>
            <a:ext cx="771081" cy="338538"/>
          </a:xfrm>
          <a:prstGeom prst="rect">
            <a:avLst/>
          </a:prstGeom>
          <a:noFill/>
        </p:spPr>
        <p:txBody>
          <a:bodyPr wrap="none">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600" b="1" i="1"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mn-ea"/>
                <a:cs typeface="+mn-cs"/>
              </a:rPr>
              <a:t>90%</a:t>
            </a:r>
          </a:p>
        </p:txBody>
      </p:sp>
      <p:sp>
        <p:nvSpPr>
          <p:cNvPr id="26" name="îsľîḋè"/>
          <p:cNvSpPr txBox="1"/>
          <p:nvPr/>
        </p:nvSpPr>
        <p:spPr>
          <a:xfrm>
            <a:off x="6073992" y="971133"/>
            <a:ext cx="771081" cy="338538"/>
          </a:xfrm>
          <a:prstGeom prst="rect">
            <a:avLst/>
          </a:prstGeom>
          <a:noFill/>
        </p:spPr>
        <p:txBody>
          <a:bodyPr wrap="none">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600" b="1" i="1"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mn-ea"/>
                <a:cs typeface="+mn-cs"/>
              </a:rPr>
              <a:t>45%</a:t>
            </a:r>
          </a:p>
        </p:txBody>
      </p:sp>
      <p:sp>
        <p:nvSpPr>
          <p:cNvPr id="27" name="í$ľïde"/>
          <p:cNvSpPr txBox="1"/>
          <p:nvPr/>
        </p:nvSpPr>
        <p:spPr>
          <a:xfrm>
            <a:off x="7344256" y="1461377"/>
            <a:ext cx="771081" cy="338538"/>
          </a:xfrm>
          <a:prstGeom prst="rect">
            <a:avLst/>
          </a:prstGeom>
          <a:noFill/>
        </p:spPr>
        <p:txBody>
          <a:bodyPr wrap="none">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600" b="1" i="1"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mn-ea"/>
                <a:cs typeface="+mn-cs"/>
              </a:rPr>
              <a:t>80%</a:t>
            </a:r>
          </a:p>
        </p:txBody>
      </p:sp>
      <p:sp>
        <p:nvSpPr>
          <p:cNvPr id="28" name="íṡľïḑê"/>
          <p:cNvSpPr txBox="1"/>
          <p:nvPr/>
        </p:nvSpPr>
        <p:spPr>
          <a:xfrm>
            <a:off x="8627648" y="822898"/>
            <a:ext cx="771081" cy="338538"/>
          </a:xfrm>
          <a:prstGeom prst="rect">
            <a:avLst/>
          </a:prstGeom>
          <a:noFill/>
        </p:spPr>
        <p:txBody>
          <a:bodyPr wrap="none">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600" b="1" i="1" u="none" strike="noStrike" kern="1200" cap="none" spc="0" normalizeH="0" baseline="0" noProof="0" dirty="0">
                <a:ln>
                  <a:noFill/>
                </a:ln>
                <a:solidFill>
                  <a:srgbClr val="000000">
                    <a:lumMod val="85000"/>
                    <a:lumOff val="15000"/>
                  </a:srgbClr>
                </a:solidFill>
                <a:effectLst/>
                <a:uLnTx/>
                <a:uFillTx/>
                <a:latin typeface="Century Gothic" panose="020B0502020202020204" pitchFamily="34" charset="0"/>
                <a:ea typeface="+mn-ea"/>
                <a:cs typeface="+mn-cs"/>
              </a:rPr>
              <a:t>50%</a:t>
            </a:r>
          </a:p>
        </p:txBody>
      </p:sp>
      <p:sp>
        <p:nvSpPr>
          <p:cNvPr id="29" name="文本框 28"/>
          <p:cNvSpPr txBox="1"/>
          <p:nvPr/>
        </p:nvSpPr>
        <p:spPr>
          <a:xfrm>
            <a:off x="1941564" y="2012646"/>
            <a:ext cx="1404234" cy="627544"/>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30" name="文本框 29"/>
          <p:cNvSpPr txBox="1"/>
          <p:nvPr/>
        </p:nvSpPr>
        <p:spPr>
          <a:xfrm>
            <a:off x="4486925" y="1656695"/>
            <a:ext cx="1426604" cy="627544"/>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31" name="文本框 30"/>
          <p:cNvSpPr txBox="1"/>
          <p:nvPr/>
        </p:nvSpPr>
        <p:spPr>
          <a:xfrm>
            <a:off x="7016494" y="1850137"/>
            <a:ext cx="1426604" cy="627544"/>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32" name="文本框 31"/>
          <p:cNvSpPr txBox="1"/>
          <p:nvPr/>
        </p:nvSpPr>
        <p:spPr>
          <a:xfrm>
            <a:off x="8299886" y="1224312"/>
            <a:ext cx="1426604" cy="627544"/>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33" name="文本框 32"/>
          <p:cNvSpPr txBox="1"/>
          <p:nvPr/>
        </p:nvSpPr>
        <p:spPr>
          <a:xfrm>
            <a:off x="5746230" y="1318739"/>
            <a:ext cx="1426604" cy="627544"/>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sp>
        <p:nvSpPr>
          <p:cNvPr id="34" name="文本框 33"/>
          <p:cNvSpPr txBox="1"/>
          <p:nvPr/>
        </p:nvSpPr>
        <p:spPr>
          <a:xfrm>
            <a:off x="3152145" y="1610565"/>
            <a:ext cx="1426604" cy="627544"/>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rPr>
              <a:t>点击输入简要文字内容，文字内容需概括精炼，言简意赅的说明分项内容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等线" panose="02010600030101010101" pitchFamily="2" charset="-122"/>
              <a:ea typeface="等线" panose="02010600030101010101" pitchFamily="2" charset="-122"/>
              <a:cs typeface="+mn-cs"/>
            </a:endParaRPr>
          </a:p>
        </p:txBody>
      </p:sp>
      <p:cxnSp>
        <p:nvCxnSpPr>
          <p:cNvPr id="3" name="直接连接符 2"/>
          <p:cNvCxnSpPr/>
          <p:nvPr/>
        </p:nvCxnSpPr>
        <p:spPr>
          <a:xfrm>
            <a:off x="217540" y="5157086"/>
            <a:ext cx="11741098" cy="0"/>
          </a:xfrm>
          <a:prstGeom prst="line">
            <a:avLst/>
          </a:prstGeom>
          <a:ln w="38100">
            <a:solidFill>
              <a:srgbClr val="F08D4B"/>
            </a:solidFill>
          </a:ln>
        </p:spPr>
        <p:style>
          <a:lnRef idx="1">
            <a:schemeClr val="accent1"/>
          </a:lnRef>
          <a:fillRef idx="0">
            <a:schemeClr val="accent1"/>
          </a:fillRef>
          <a:effectRef idx="0">
            <a:schemeClr val="accent1"/>
          </a:effectRef>
          <a:fontRef idx="minor">
            <a:schemeClr val="tx1"/>
          </a:fontRef>
        </p:style>
      </p:cxnSp>
      <p:sp>
        <p:nvSpPr>
          <p:cNvPr id="40" name="PA-矩形 7"/>
          <p:cNvSpPr/>
          <p:nvPr>
            <p:custDataLst>
              <p:tags r:id="rId1"/>
            </p:custDataLst>
          </p:nvPr>
        </p:nvSpPr>
        <p:spPr>
          <a:xfrm>
            <a:off x="1014049" y="52817"/>
            <a:ext cx="162095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dirty="0">
                <a:solidFill>
                  <a:srgbClr val="333F50"/>
                </a:solidFill>
                <a:latin typeface="思源黑体 CN Bold" panose="020B0800000000000000" pitchFamily="34" charset="-122"/>
                <a:ea typeface="思源黑体 CN Bold" panose="020B0800000000000000" pitchFamily="34" charset="-122"/>
              </a:rPr>
              <a:t>项目来源</a:t>
            </a:r>
            <a:endParaRPr kumimoji="0" lang="zh-CN" altLang="en-US" sz="2800" b="0" i="0" u="none" strike="noStrike" kern="1200" cap="none" spc="0" normalizeH="0" baseline="0" noProof="0" dirty="0">
              <a:ln>
                <a:noFill/>
              </a:ln>
              <a:solidFill>
                <a:srgbClr val="333F50"/>
              </a:solidFill>
              <a:effectLst/>
              <a:uLnTx/>
              <a:uFillTx/>
              <a:latin typeface="思源黑体 CN Bold" panose="020B0800000000000000" pitchFamily="34" charset="-122"/>
              <a:ea typeface="思源黑体 CN Bold" panose="020B0800000000000000" pitchFamily="34" charset="-122"/>
              <a:cs typeface="+mn-cs"/>
            </a:endParaRPr>
          </a:p>
        </p:txBody>
      </p:sp>
      <p:sp>
        <p:nvSpPr>
          <p:cNvPr id="41" name="PA-矩形 8"/>
          <p:cNvSpPr/>
          <p:nvPr>
            <p:custDataLst>
              <p:tags r:id="rId2"/>
            </p:custDataLst>
          </p:nvPr>
        </p:nvSpPr>
        <p:spPr>
          <a:xfrm>
            <a:off x="1029924" y="497032"/>
            <a:ext cx="2661430" cy="252313"/>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srgbClr val="F08D4B"/>
                </a:solidFill>
                <a:effectLst/>
                <a:uLnTx/>
                <a:uFillTx/>
                <a:latin typeface="Century Gothic" panose="020B0502020202020204" pitchFamily="34" charset="0"/>
                <a:ea typeface="等线 Light" panose="02010600030101010101" pitchFamily="2" charset="-122"/>
                <a:cs typeface="+mn-cs"/>
              </a:rPr>
              <a:t>PROJECT SOURCE</a:t>
            </a:r>
          </a:p>
        </p:txBody>
      </p:sp>
      <p:grpSp>
        <p:nvGrpSpPr>
          <p:cNvPr id="43" name="组合 42"/>
          <p:cNvGrpSpPr/>
          <p:nvPr/>
        </p:nvGrpSpPr>
        <p:grpSpPr>
          <a:xfrm>
            <a:off x="217540" y="1"/>
            <a:ext cx="730741" cy="812800"/>
            <a:chOff x="117754" y="1"/>
            <a:chExt cx="730741" cy="812800"/>
          </a:xfrm>
          <a:solidFill>
            <a:srgbClr val="F08D4B"/>
          </a:solidFill>
        </p:grpSpPr>
        <p:sp>
          <p:nvSpPr>
            <p:cNvPr id="44" name="矩形 43"/>
            <p:cNvSpPr/>
            <p:nvPr/>
          </p:nvSpPr>
          <p:spPr>
            <a:xfrm>
              <a:off x="120575" y="1"/>
              <a:ext cx="699345" cy="81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5" name="文本框 44"/>
            <p:cNvSpPr txBox="1"/>
            <p:nvPr/>
          </p:nvSpPr>
          <p:spPr>
            <a:xfrm>
              <a:off x="117754" y="51021"/>
              <a:ext cx="730741" cy="705450"/>
            </a:xfrm>
            <a:prstGeom prst="rect">
              <a:avLst/>
            </a:prstGeom>
            <a:grpFill/>
          </p:spPr>
          <p:txBody>
            <a:bodyPr wrap="square" rtlCol="0">
              <a:spAutoFit/>
              <a:scene3d>
                <a:camera prst="orthographicFront"/>
                <a:lightRig rig="threePt" dir="t"/>
              </a:scene3d>
              <a:sp3d contourW="12700"/>
            </a:bodyPr>
            <a:lstStyle>
              <a:defPPr>
                <a:defRPr lang="en-US"/>
              </a:defPPr>
              <a:lvl1pPr>
                <a:lnSpc>
                  <a:spcPct val="114000"/>
                </a:lnSpc>
                <a:defRPr sz="1000" spc="300">
                  <a:solidFill>
                    <a:srgbClr val="C0A984"/>
                  </a:solidFill>
                  <a:latin typeface="Century Gothic" panose="020B0502020202020204" pitchFamily="34" charset="0"/>
                  <a:ea typeface="+mj-ea"/>
                </a:defRPr>
              </a:lvl1p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02</a:t>
              </a:r>
              <a:endParaRPr kumimoji="0" lang="zh-CN" altLang="en-US" sz="2400" b="0" i="0" u="none" strike="noStrike" kern="1200" cap="none" spc="300" normalizeH="0" baseline="0" noProof="0" dirty="0">
                <a:ln>
                  <a:noFill/>
                </a:ln>
                <a:solidFill>
                  <a:srgbClr val="D3323C"/>
                </a:solidFill>
                <a:effectLst/>
                <a:uLnTx/>
                <a:uFillTx/>
                <a:latin typeface="Century Gothic" panose="020B0502020202020204" pitchFamily="34" charset="0"/>
                <a:ea typeface="等线 Light" panose="02010600030101010101" pitchFamily="2" charset="-122"/>
                <a:cs typeface="+mn-cs"/>
              </a:endParaRPr>
            </a:p>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300" normalizeH="0" baseline="0" noProof="0" dirty="0">
                  <a:ln>
                    <a:noFill/>
                  </a:ln>
                  <a:solidFill>
                    <a:srgbClr val="333F50"/>
                  </a:solidFill>
                  <a:effectLst/>
                  <a:uLnTx/>
                  <a:uFillTx/>
                  <a:latin typeface="Century Gothic" panose="020B0502020202020204" pitchFamily="34" charset="0"/>
                  <a:ea typeface="等线 Light" panose="02010600030101010101" pitchFamily="2" charset="-122"/>
                  <a:cs typeface="+mn-cs"/>
                </a:rPr>
                <a:t>PART</a:t>
              </a:r>
            </a:p>
          </p:txBody>
        </p:sp>
      </p:grpSp>
      <p:sp>
        <p:nvSpPr>
          <p:cNvPr id="37" name="矩形 36"/>
          <p:cNvSpPr/>
          <p:nvPr/>
        </p:nvSpPr>
        <p:spPr>
          <a:xfrm flipV="1">
            <a:off x="0" y="813017"/>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
        <p:nvSpPr>
          <p:cNvPr id="2" name="矩形 1"/>
          <p:cNvSpPr/>
          <p:nvPr/>
        </p:nvSpPr>
        <p:spPr>
          <a:xfrm flipV="1">
            <a:off x="-7620" y="6388952"/>
            <a:ext cx="12192000" cy="36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4286"/>
                                  </p:iterate>
                                  <p:childTnLst>
                                    <p:set>
                                      <p:cBhvr>
                                        <p:cTn id="11" dur="1" fill="hold">
                                          <p:stCondLst>
                                            <p:cond delay="0"/>
                                          </p:stCondLst>
                                        </p:cTn>
                                        <p:tgtEl>
                                          <p:spTgt spid="40"/>
                                        </p:tgtEl>
                                        <p:attrNameLst>
                                          <p:attrName>style.visibility</p:attrName>
                                        </p:attrNameLst>
                                      </p:cBhvr>
                                      <p:to>
                                        <p:strVal val="visible"/>
                                      </p:to>
                                    </p:set>
                                    <p:anim to="" calcmode="lin" valueType="num">
                                      <p:cBhvr>
                                        <p:cTn id="12" dur="700" fill="hold">
                                          <p:stCondLst>
                                            <p:cond delay="0"/>
                                          </p:stCondLst>
                                        </p:cTn>
                                        <p:tgtEl>
                                          <p:spTgt spid="40"/>
                                        </p:tgtEl>
                                        <p:attrNameLst>
                                          <p:attrName>ppt_x</p:attrName>
                                        </p:attrNameLst>
                                      </p:cBhvr>
                                      <p:tavLst>
                                        <p:tav tm="0" fmla="#ppt_x+(-#ppt_w/2*cos(ppt_r/180*pi))*((1.5-1.5*$)^2-(1.5-1.5*$)^3)">
                                          <p:val>
                                            <p:fltVal val="0"/>
                                          </p:val>
                                        </p:tav>
                                        <p:tav tm="100000">
                                          <p:val>
                                            <p:fltVal val="1"/>
                                          </p:val>
                                        </p:tav>
                                      </p:tavLst>
                                    </p:anim>
                                    <p:anim to="" calcmode="lin" valueType="num">
                                      <p:cBhvr>
                                        <p:cTn id="13" dur="700" fill="hold">
                                          <p:stCondLst>
                                            <p:cond delay="0"/>
                                          </p:stCondLst>
                                        </p:cTn>
                                        <p:tgtEl>
                                          <p:spTgt spid="40"/>
                                        </p:tgtEl>
                                        <p:attrNameLst>
                                          <p:attrName>ppt_y</p:attrName>
                                        </p:attrNameLst>
                                      </p:cBhvr>
                                      <p:tavLst>
                                        <p:tav tm="0" fmla="#ppt_y+(-#ppt_h/2*cos(ppt_r/180*pi))*((1.5-1.5*$)^2-(1.5-1.5*$)^3)">
                                          <p:val>
                                            <p:fltVal val="0"/>
                                          </p:val>
                                        </p:tav>
                                        <p:tav tm="100000">
                                          <p:val>
                                            <p:fltVal val="1"/>
                                          </p:val>
                                        </p:tav>
                                      </p:tavLst>
                                    </p:anim>
                                    <p:anim to="" calcmode="lin" valueType="num">
                                      <p:cBhvr>
                                        <p:cTn id="14" dur="700" fill="hold">
                                          <p:stCondLst>
                                            <p:cond delay="0"/>
                                          </p:stCondLst>
                                        </p:cTn>
                                        <p:tgtEl>
                                          <p:spTgt spid="40"/>
                                        </p:tgtEl>
                                        <p:attrNameLst>
                                          <p:attrName>ppt_h</p:attrName>
                                        </p:attrNameLst>
                                      </p:cBhvr>
                                      <p:tavLst>
                                        <p:tav tm="0" fmla="#ppt_h-(-#ppt_h)*((1.5-1.5*$)^2-(1.5-1.5*$)^3)">
                                          <p:val>
                                            <p:fltVal val="0"/>
                                          </p:val>
                                        </p:tav>
                                        <p:tav tm="100000">
                                          <p:val>
                                            <p:fltVal val="1"/>
                                          </p:val>
                                        </p:tav>
                                      </p:tavLst>
                                    </p:anim>
                                    <p:anim to="" calcmode="lin" valueType="num">
                                      <p:cBhvr>
                                        <p:cTn id="15" dur="700" fill="hold">
                                          <p:stCondLst>
                                            <p:cond delay="0"/>
                                          </p:stCondLst>
                                        </p:cTn>
                                        <p:tgtEl>
                                          <p:spTgt spid="40"/>
                                        </p:tgtEl>
                                        <p:attrNameLst>
                                          <p:attrName>ppt_w</p:attrName>
                                        </p:attrNameLst>
                                      </p:cBhvr>
                                      <p:tavLst>
                                        <p:tav tm="0" fmla="#ppt_w-(-#ppt_w)*((1.5-1.5*$)^2-(1.5-1.5*$)^3)">
                                          <p:val>
                                            <p:fltVal val="0"/>
                                          </p:val>
                                        </p:tav>
                                        <p:tav tm="100000">
                                          <p:val>
                                            <p:fltVal val="1"/>
                                          </p:val>
                                        </p:tav>
                                      </p:tavLst>
                                    </p:anim>
                                  </p:childTnLst>
                                </p:cTn>
                              </p:par>
                              <p:par>
                                <p:cTn id="16" presetID="0" presetClass="entr" presetSubtype="0" fill="hold" grpId="0" nodeType="withEffect">
                                  <p:stCondLst>
                                    <p:cond delay="0"/>
                                  </p:stCondLst>
                                  <p:iterate type="lt">
                                    <p:tmPct val="3297"/>
                                  </p:iterate>
                                  <p:childTnLst>
                                    <p:set>
                                      <p:cBhvr>
                                        <p:cTn id="17" dur="1" fill="hold">
                                          <p:stCondLst>
                                            <p:cond delay="0"/>
                                          </p:stCondLst>
                                        </p:cTn>
                                        <p:tgtEl>
                                          <p:spTgt spid="41"/>
                                        </p:tgtEl>
                                        <p:attrNameLst>
                                          <p:attrName>style.visibility</p:attrName>
                                        </p:attrNameLst>
                                      </p:cBhvr>
                                      <p:to>
                                        <p:strVal val="visible"/>
                                      </p:to>
                                    </p:set>
                                    <p:anim to="" calcmode="lin" valueType="num">
                                      <p:cBhvr>
                                        <p:cTn id="18" dur="700" fill="hold">
                                          <p:stCondLst>
                                            <p:cond delay="0"/>
                                          </p:stCondLst>
                                        </p:cTn>
                                        <p:tgtEl>
                                          <p:spTgt spid="41"/>
                                        </p:tgtEl>
                                        <p:attrNameLst>
                                          <p:attrName>ppt_x</p:attrName>
                                        </p:attrNameLst>
                                      </p:cBhvr>
                                      <p:tavLst>
                                        <p:tav tm="0" fmla="#ppt_x+(-#ppt_w/2*cos(ppt_r/180*pi))*((1.5-1.5*$)^2-(1.5-1.5*$)^3)">
                                          <p:val>
                                            <p:fltVal val="0"/>
                                          </p:val>
                                        </p:tav>
                                        <p:tav tm="100000">
                                          <p:val>
                                            <p:fltVal val="1"/>
                                          </p:val>
                                        </p:tav>
                                      </p:tavLst>
                                    </p:anim>
                                    <p:anim to="" calcmode="lin" valueType="num">
                                      <p:cBhvr>
                                        <p:cTn id="19" dur="700" fill="hold">
                                          <p:stCondLst>
                                            <p:cond delay="0"/>
                                          </p:stCondLst>
                                        </p:cTn>
                                        <p:tgtEl>
                                          <p:spTgt spid="41"/>
                                        </p:tgtEl>
                                        <p:attrNameLst>
                                          <p:attrName>ppt_y</p:attrName>
                                        </p:attrNameLst>
                                      </p:cBhvr>
                                      <p:tavLst>
                                        <p:tav tm="0" fmla="#ppt_y-(-#ppt_h/2*cos(ppt_r/180*pi))*((1.5-1.5*$)^2-(1.5-1.5*$)^3)">
                                          <p:val>
                                            <p:fltVal val="0"/>
                                          </p:val>
                                        </p:tav>
                                        <p:tav tm="100000">
                                          <p:val>
                                            <p:fltVal val="1"/>
                                          </p:val>
                                        </p:tav>
                                      </p:tavLst>
                                    </p:anim>
                                    <p:anim to="" calcmode="lin" valueType="num">
                                      <p:cBhvr>
                                        <p:cTn id="20" dur="700" fill="hold">
                                          <p:stCondLst>
                                            <p:cond delay="0"/>
                                          </p:stCondLst>
                                        </p:cTn>
                                        <p:tgtEl>
                                          <p:spTgt spid="41"/>
                                        </p:tgtEl>
                                        <p:attrNameLst>
                                          <p:attrName>ppt_h</p:attrName>
                                        </p:attrNameLst>
                                      </p:cBhvr>
                                      <p:tavLst>
                                        <p:tav tm="0" fmla="#ppt_h-(-#ppt_h)*((1.5-1.5*$)^2-(1.5-1.5*$)^3)">
                                          <p:val>
                                            <p:fltVal val="0"/>
                                          </p:val>
                                        </p:tav>
                                        <p:tav tm="100000">
                                          <p:val>
                                            <p:fltVal val="1"/>
                                          </p:val>
                                        </p:tav>
                                      </p:tavLst>
                                    </p:anim>
                                    <p:anim to="" calcmode="lin" valueType="num">
                                      <p:cBhvr>
                                        <p:cTn id="21" dur="700" fill="hold">
                                          <p:stCondLst>
                                            <p:cond delay="0"/>
                                          </p:stCondLst>
                                        </p:cTn>
                                        <p:tgtEl>
                                          <p:spTgt spid="41"/>
                                        </p:tgtEl>
                                        <p:attrNameLst>
                                          <p:attrName>ppt_w</p:attrName>
                                        </p:attrNameLst>
                                      </p:cBhvr>
                                      <p:tavLst>
                                        <p:tav tm="0" fmla="#ppt_w-(-#ppt_w)*((1.5-1.5*$)^2-(1.5-1.5*$)^3)">
                                          <p:val>
                                            <p:fltVal val="0"/>
                                          </p:val>
                                        </p:tav>
                                        <p:tav tm="100000">
                                          <p:val>
                                            <p:fltVal val="1"/>
                                          </p:val>
                                        </p:tav>
                                      </p:tavLst>
                                    </p:anim>
                                  </p:childTnLst>
                                </p:cTn>
                              </p:par>
                            </p:childTnLst>
                          </p:cTn>
                        </p:par>
                        <p:par>
                          <p:cTn id="22" fill="hold">
                            <p:stCondLst>
                              <p:cond delay="1000"/>
                            </p:stCondLst>
                            <p:childTnLst>
                              <p:par>
                                <p:cTn id="23" presetID="16" presetClass="entr" presetSubtype="2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par>
                          <p:cTn id="26" fill="hold">
                            <p:stCondLst>
                              <p:cond delay="1500"/>
                            </p:stCondLst>
                            <p:childTnLst>
                              <p:par>
                                <p:cTn id="27" presetID="22" presetClass="entr" presetSubtype="4"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par>
                          <p:cTn id="45" fill="hold">
                            <p:stCondLst>
                              <p:cond delay="2000"/>
                            </p:stCondLst>
                            <p:childTnLst>
                              <p:par>
                                <p:cTn id="46" presetID="16" presetClass="entr" presetSubtype="26"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arn(inHorizontal)">
                                      <p:cBhvr>
                                        <p:cTn id="48" dur="500"/>
                                        <p:tgtEl>
                                          <p:spTgt spid="15"/>
                                        </p:tgtEl>
                                      </p:cBhvr>
                                    </p:animEffect>
                                  </p:childTnLst>
                                </p:cTn>
                              </p:par>
                              <p:par>
                                <p:cTn id="49" presetID="16" presetClass="entr" presetSubtype="26"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arn(inHorizontal)">
                                      <p:cBhvr>
                                        <p:cTn id="51" dur="500"/>
                                        <p:tgtEl>
                                          <p:spTgt spid="19"/>
                                        </p:tgtEl>
                                      </p:cBhvr>
                                    </p:animEffect>
                                  </p:childTnLst>
                                </p:cTn>
                              </p:par>
                            </p:childTnLst>
                          </p:cTn>
                        </p:par>
                        <p:par>
                          <p:cTn id="52" fill="hold">
                            <p:stCondLst>
                              <p:cond delay="2500"/>
                            </p:stCondLst>
                            <p:childTnLst>
                              <p:par>
                                <p:cTn id="53" presetID="42"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00"/>
                                        <p:tgtEl>
                                          <p:spTgt spid="24"/>
                                        </p:tgtEl>
                                      </p:cBhvr>
                                    </p:animEffect>
                                    <p:anim calcmode="lin" valueType="num">
                                      <p:cBhvr>
                                        <p:cTn id="61" dur="1000" fill="hold"/>
                                        <p:tgtEl>
                                          <p:spTgt spid="24"/>
                                        </p:tgtEl>
                                        <p:attrNameLst>
                                          <p:attrName>ppt_x</p:attrName>
                                        </p:attrNameLst>
                                      </p:cBhvr>
                                      <p:tavLst>
                                        <p:tav tm="0">
                                          <p:val>
                                            <p:strVal val="#ppt_x"/>
                                          </p:val>
                                        </p:tav>
                                        <p:tav tm="100000">
                                          <p:val>
                                            <p:strVal val="#ppt_x"/>
                                          </p:val>
                                        </p:tav>
                                      </p:tavLst>
                                    </p:anim>
                                    <p:anim calcmode="lin" valueType="num">
                                      <p:cBhvr>
                                        <p:cTn id="62" dur="1000" fill="hold"/>
                                        <p:tgtEl>
                                          <p:spTgt spid="2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0"/>
                                        <p:tgtEl>
                                          <p:spTgt spid="25"/>
                                        </p:tgtEl>
                                      </p:cBhvr>
                                    </p:animEffect>
                                    <p:anim calcmode="lin" valueType="num">
                                      <p:cBhvr>
                                        <p:cTn id="66" dur="1000" fill="hold"/>
                                        <p:tgtEl>
                                          <p:spTgt spid="25"/>
                                        </p:tgtEl>
                                        <p:attrNameLst>
                                          <p:attrName>ppt_x</p:attrName>
                                        </p:attrNameLst>
                                      </p:cBhvr>
                                      <p:tavLst>
                                        <p:tav tm="0">
                                          <p:val>
                                            <p:strVal val="#ppt_x"/>
                                          </p:val>
                                        </p:tav>
                                        <p:tav tm="100000">
                                          <p:val>
                                            <p:strVal val="#ppt_x"/>
                                          </p:val>
                                        </p:tav>
                                      </p:tavLst>
                                    </p:anim>
                                    <p:anim calcmode="lin" valueType="num">
                                      <p:cBhvr>
                                        <p:cTn id="67" dur="1000" fill="hold"/>
                                        <p:tgtEl>
                                          <p:spTgt spid="2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1000"/>
                                        <p:tgtEl>
                                          <p:spTgt spid="26"/>
                                        </p:tgtEl>
                                      </p:cBhvr>
                                    </p:animEffect>
                                    <p:anim calcmode="lin" valueType="num">
                                      <p:cBhvr>
                                        <p:cTn id="71" dur="1000" fill="hold"/>
                                        <p:tgtEl>
                                          <p:spTgt spid="26"/>
                                        </p:tgtEl>
                                        <p:attrNameLst>
                                          <p:attrName>ppt_x</p:attrName>
                                        </p:attrNameLst>
                                      </p:cBhvr>
                                      <p:tavLst>
                                        <p:tav tm="0">
                                          <p:val>
                                            <p:strVal val="#ppt_x"/>
                                          </p:val>
                                        </p:tav>
                                        <p:tav tm="100000">
                                          <p:val>
                                            <p:strVal val="#ppt_x"/>
                                          </p:val>
                                        </p:tav>
                                      </p:tavLst>
                                    </p:anim>
                                    <p:anim calcmode="lin" valueType="num">
                                      <p:cBhvr>
                                        <p:cTn id="72" dur="1000" fill="hold"/>
                                        <p:tgtEl>
                                          <p:spTgt spid="26"/>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1000"/>
                                        <p:tgtEl>
                                          <p:spTgt spid="27"/>
                                        </p:tgtEl>
                                      </p:cBhvr>
                                    </p:animEffect>
                                    <p:anim calcmode="lin" valueType="num">
                                      <p:cBhvr>
                                        <p:cTn id="76" dur="1000" fill="hold"/>
                                        <p:tgtEl>
                                          <p:spTgt spid="27"/>
                                        </p:tgtEl>
                                        <p:attrNameLst>
                                          <p:attrName>ppt_x</p:attrName>
                                        </p:attrNameLst>
                                      </p:cBhvr>
                                      <p:tavLst>
                                        <p:tav tm="0">
                                          <p:val>
                                            <p:strVal val="#ppt_x"/>
                                          </p:val>
                                        </p:tav>
                                        <p:tav tm="100000">
                                          <p:val>
                                            <p:strVal val="#ppt_x"/>
                                          </p:val>
                                        </p:tav>
                                      </p:tavLst>
                                    </p:anim>
                                    <p:anim calcmode="lin" valueType="num">
                                      <p:cBhvr>
                                        <p:cTn id="77" dur="1000" fill="hold"/>
                                        <p:tgtEl>
                                          <p:spTgt spid="27"/>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1000"/>
                                        <p:tgtEl>
                                          <p:spTgt spid="28"/>
                                        </p:tgtEl>
                                      </p:cBhvr>
                                    </p:animEffect>
                                    <p:anim calcmode="lin" valueType="num">
                                      <p:cBhvr>
                                        <p:cTn id="81" dur="1000" fill="hold"/>
                                        <p:tgtEl>
                                          <p:spTgt spid="28"/>
                                        </p:tgtEl>
                                        <p:attrNameLst>
                                          <p:attrName>ppt_x</p:attrName>
                                        </p:attrNameLst>
                                      </p:cBhvr>
                                      <p:tavLst>
                                        <p:tav tm="0">
                                          <p:val>
                                            <p:strVal val="#ppt_x"/>
                                          </p:val>
                                        </p:tav>
                                        <p:tav tm="100000">
                                          <p:val>
                                            <p:strVal val="#ppt_x"/>
                                          </p:val>
                                        </p:tav>
                                      </p:tavLst>
                                    </p:anim>
                                    <p:anim calcmode="lin" valueType="num">
                                      <p:cBhvr>
                                        <p:cTn id="82" dur="1000" fill="hold"/>
                                        <p:tgtEl>
                                          <p:spTgt spid="28"/>
                                        </p:tgtEl>
                                        <p:attrNameLst>
                                          <p:attrName>ppt_y</p:attrName>
                                        </p:attrNameLst>
                                      </p:cBhvr>
                                      <p:tavLst>
                                        <p:tav tm="0">
                                          <p:val>
                                            <p:strVal val="#ppt_y+.1"/>
                                          </p:val>
                                        </p:tav>
                                        <p:tav tm="100000">
                                          <p:val>
                                            <p:strVal val="#ppt_y"/>
                                          </p:val>
                                        </p:tav>
                                      </p:tavLst>
                                    </p:anim>
                                  </p:childTnLst>
                                </p:cTn>
                              </p:par>
                            </p:childTnLst>
                          </p:cTn>
                        </p:par>
                        <p:par>
                          <p:cTn id="83" fill="hold">
                            <p:stCondLst>
                              <p:cond delay="3500"/>
                            </p:stCondLst>
                            <p:childTnLst>
                              <p:par>
                                <p:cTn id="84" presetID="53" presetClass="entr" presetSubtype="16"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p:cTn id="86" dur="500" fill="hold"/>
                                        <p:tgtEl>
                                          <p:spTgt spid="29"/>
                                        </p:tgtEl>
                                        <p:attrNameLst>
                                          <p:attrName>ppt_w</p:attrName>
                                        </p:attrNameLst>
                                      </p:cBhvr>
                                      <p:tavLst>
                                        <p:tav tm="0">
                                          <p:val>
                                            <p:fltVal val="0"/>
                                          </p:val>
                                        </p:tav>
                                        <p:tav tm="100000">
                                          <p:val>
                                            <p:strVal val="#ppt_w"/>
                                          </p:val>
                                        </p:tav>
                                      </p:tavLst>
                                    </p:anim>
                                    <p:anim calcmode="lin" valueType="num">
                                      <p:cBhvr>
                                        <p:cTn id="87" dur="500" fill="hold"/>
                                        <p:tgtEl>
                                          <p:spTgt spid="29"/>
                                        </p:tgtEl>
                                        <p:attrNameLst>
                                          <p:attrName>ppt_h</p:attrName>
                                        </p:attrNameLst>
                                      </p:cBhvr>
                                      <p:tavLst>
                                        <p:tav tm="0">
                                          <p:val>
                                            <p:fltVal val="0"/>
                                          </p:val>
                                        </p:tav>
                                        <p:tav tm="100000">
                                          <p:val>
                                            <p:strVal val="#ppt_h"/>
                                          </p:val>
                                        </p:tav>
                                      </p:tavLst>
                                    </p:anim>
                                    <p:animEffect transition="in" filter="fade">
                                      <p:cBhvr>
                                        <p:cTn id="88" dur="500"/>
                                        <p:tgtEl>
                                          <p:spTgt spid="29"/>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p:cTn id="91" dur="500" fill="hold"/>
                                        <p:tgtEl>
                                          <p:spTgt spid="34"/>
                                        </p:tgtEl>
                                        <p:attrNameLst>
                                          <p:attrName>ppt_w</p:attrName>
                                        </p:attrNameLst>
                                      </p:cBhvr>
                                      <p:tavLst>
                                        <p:tav tm="0">
                                          <p:val>
                                            <p:fltVal val="0"/>
                                          </p:val>
                                        </p:tav>
                                        <p:tav tm="100000">
                                          <p:val>
                                            <p:strVal val="#ppt_w"/>
                                          </p:val>
                                        </p:tav>
                                      </p:tavLst>
                                    </p:anim>
                                    <p:anim calcmode="lin" valueType="num">
                                      <p:cBhvr>
                                        <p:cTn id="92" dur="500" fill="hold"/>
                                        <p:tgtEl>
                                          <p:spTgt spid="34"/>
                                        </p:tgtEl>
                                        <p:attrNameLst>
                                          <p:attrName>ppt_h</p:attrName>
                                        </p:attrNameLst>
                                      </p:cBhvr>
                                      <p:tavLst>
                                        <p:tav tm="0">
                                          <p:val>
                                            <p:fltVal val="0"/>
                                          </p:val>
                                        </p:tav>
                                        <p:tav tm="100000">
                                          <p:val>
                                            <p:strVal val="#ppt_h"/>
                                          </p:val>
                                        </p:tav>
                                      </p:tavLst>
                                    </p:anim>
                                    <p:animEffect transition="in" filter="fade">
                                      <p:cBhvr>
                                        <p:cTn id="93" dur="500"/>
                                        <p:tgtEl>
                                          <p:spTgt spid="34"/>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p:cTn id="96" dur="500" fill="hold"/>
                                        <p:tgtEl>
                                          <p:spTgt spid="30"/>
                                        </p:tgtEl>
                                        <p:attrNameLst>
                                          <p:attrName>ppt_w</p:attrName>
                                        </p:attrNameLst>
                                      </p:cBhvr>
                                      <p:tavLst>
                                        <p:tav tm="0">
                                          <p:val>
                                            <p:fltVal val="0"/>
                                          </p:val>
                                        </p:tav>
                                        <p:tav tm="100000">
                                          <p:val>
                                            <p:strVal val="#ppt_w"/>
                                          </p:val>
                                        </p:tav>
                                      </p:tavLst>
                                    </p:anim>
                                    <p:anim calcmode="lin" valueType="num">
                                      <p:cBhvr>
                                        <p:cTn id="97" dur="500" fill="hold"/>
                                        <p:tgtEl>
                                          <p:spTgt spid="30"/>
                                        </p:tgtEl>
                                        <p:attrNameLst>
                                          <p:attrName>ppt_h</p:attrName>
                                        </p:attrNameLst>
                                      </p:cBhvr>
                                      <p:tavLst>
                                        <p:tav tm="0">
                                          <p:val>
                                            <p:fltVal val="0"/>
                                          </p:val>
                                        </p:tav>
                                        <p:tav tm="100000">
                                          <p:val>
                                            <p:strVal val="#ppt_h"/>
                                          </p:val>
                                        </p:tav>
                                      </p:tavLst>
                                    </p:anim>
                                    <p:animEffect transition="in" filter="fade">
                                      <p:cBhvr>
                                        <p:cTn id="98" dur="500"/>
                                        <p:tgtEl>
                                          <p:spTgt spid="30"/>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 calcmode="lin" valueType="num">
                                      <p:cBhvr>
                                        <p:cTn id="101" dur="500" fill="hold"/>
                                        <p:tgtEl>
                                          <p:spTgt spid="33"/>
                                        </p:tgtEl>
                                        <p:attrNameLst>
                                          <p:attrName>ppt_w</p:attrName>
                                        </p:attrNameLst>
                                      </p:cBhvr>
                                      <p:tavLst>
                                        <p:tav tm="0">
                                          <p:val>
                                            <p:fltVal val="0"/>
                                          </p:val>
                                        </p:tav>
                                        <p:tav tm="100000">
                                          <p:val>
                                            <p:strVal val="#ppt_w"/>
                                          </p:val>
                                        </p:tav>
                                      </p:tavLst>
                                    </p:anim>
                                    <p:anim calcmode="lin" valueType="num">
                                      <p:cBhvr>
                                        <p:cTn id="102" dur="500" fill="hold"/>
                                        <p:tgtEl>
                                          <p:spTgt spid="33"/>
                                        </p:tgtEl>
                                        <p:attrNameLst>
                                          <p:attrName>ppt_h</p:attrName>
                                        </p:attrNameLst>
                                      </p:cBhvr>
                                      <p:tavLst>
                                        <p:tav tm="0">
                                          <p:val>
                                            <p:fltVal val="0"/>
                                          </p:val>
                                        </p:tav>
                                        <p:tav tm="100000">
                                          <p:val>
                                            <p:strVal val="#ppt_h"/>
                                          </p:val>
                                        </p:tav>
                                      </p:tavLst>
                                    </p:anim>
                                    <p:animEffect transition="in" filter="fade">
                                      <p:cBhvr>
                                        <p:cTn id="103" dur="500"/>
                                        <p:tgtEl>
                                          <p:spTgt spid="33"/>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 calcmode="lin" valueType="num">
                                      <p:cBhvr>
                                        <p:cTn id="106" dur="500" fill="hold"/>
                                        <p:tgtEl>
                                          <p:spTgt spid="31"/>
                                        </p:tgtEl>
                                        <p:attrNameLst>
                                          <p:attrName>ppt_w</p:attrName>
                                        </p:attrNameLst>
                                      </p:cBhvr>
                                      <p:tavLst>
                                        <p:tav tm="0">
                                          <p:val>
                                            <p:fltVal val="0"/>
                                          </p:val>
                                        </p:tav>
                                        <p:tav tm="100000">
                                          <p:val>
                                            <p:strVal val="#ppt_w"/>
                                          </p:val>
                                        </p:tav>
                                      </p:tavLst>
                                    </p:anim>
                                    <p:anim calcmode="lin" valueType="num">
                                      <p:cBhvr>
                                        <p:cTn id="107" dur="500" fill="hold"/>
                                        <p:tgtEl>
                                          <p:spTgt spid="31"/>
                                        </p:tgtEl>
                                        <p:attrNameLst>
                                          <p:attrName>ppt_h</p:attrName>
                                        </p:attrNameLst>
                                      </p:cBhvr>
                                      <p:tavLst>
                                        <p:tav tm="0">
                                          <p:val>
                                            <p:fltVal val="0"/>
                                          </p:val>
                                        </p:tav>
                                        <p:tav tm="100000">
                                          <p:val>
                                            <p:strVal val="#ppt_h"/>
                                          </p:val>
                                        </p:tav>
                                      </p:tavLst>
                                    </p:anim>
                                    <p:animEffect transition="in" filter="fade">
                                      <p:cBhvr>
                                        <p:cTn id="108" dur="500"/>
                                        <p:tgtEl>
                                          <p:spTgt spid="31"/>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p:cTn id="111" dur="500" fill="hold"/>
                                        <p:tgtEl>
                                          <p:spTgt spid="32"/>
                                        </p:tgtEl>
                                        <p:attrNameLst>
                                          <p:attrName>ppt_w</p:attrName>
                                        </p:attrNameLst>
                                      </p:cBhvr>
                                      <p:tavLst>
                                        <p:tav tm="0">
                                          <p:val>
                                            <p:fltVal val="0"/>
                                          </p:val>
                                        </p:tav>
                                        <p:tav tm="100000">
                                          <p:val>
                                            <p:strVal val="#ppt_w"/>
                                          </p:val>
                                        </p:tav>
                                      </p:tavLst>
                                    </p:anim>
                                    <p:anim calcmode="lin" valueType="num">
                                      <p:cBhvr>
                                        <p:cTn id="112" dur="500" fill="hold"/>
                                        <p:tgtEl>
                                          <p:spTgt spid="32"/>
                                        </p:tgtEl>
                                        <p:attrNameLst>
                                          <p:attrName>ppt_h</p:attrName>
                                        </p:attrNameLst>
                                      </p:cBhvr>
                                      <p:tavLst>
                                        <p:tav tm="0">
                                          <p:val>
                                            <p:fltVal val="0"/>
                                          </p:val>
                                        </p:tav>
                                        <p:tav tm="100000">
                                          <p:val>
                                            <p:strVal val="#ppt_h"/>
                                          </p:val>
                                        </p:tav>
                                      </p:tavLst>
                                    </p:anim>
                                    <p:animEffect transition="in" filter="fade">
                                      <p:cBhvr>
                                        <p:cTn id="113" dur="500"/>
                                        <p:tgtEl>
                                          <p:spTgt spid="32"/>
                                        </p:tgtEl>
                                      </p:cBhvr>
                                    </p:animEffect>
                                  </p:childTnLst>
                                </p:cTn>
                              </p:par>
                              <p:par>
                                <p:cTn id="114" presetID="12" presetClass="entr" presetSubtype="4" fill="hold" grpId="0" nodeType="withEffect">
                                  <p:stCondLst>
                                    <p:cond delay="0"/>
                                  </p:stCondLst>
                                  <p:childTnLst>
                                    <p:set>
                                      <p:cBhvr>
                                        <p:cTn id="115" dur="1" fill="hold">
                                          <p:stCondLst>
                                            <p:cond delay="0"/>
                                          </p:stCondLst>
                                        </p:cTn>
                                        <p:tgtEl>
                                          <p:spTgt spid="37"/>
                                        </p:tgtEl>
                                        <p:attrNameLst>
                                          <p:attrName>style.visibility</p:attrName>
                                        </p:attrNameLst>
                                      </p:cBhvr>
                                      <p:to>
                                        <p:strVal val="visible"/>
                                      </p:to>
                                    </p:set>
                                    <p:anim calcmode="lin" valueType="num">
                                      <p:cBhvr additive="base">
                                        <p:cTn id="116" dur="500"/>
                                        <p:tgtEl>
                                          <p:spTgt spid="37"/>
                                        </p:tgtEl>
                                        <p:attrNameLst>
                                          <p:attrName>ppt_y</p:attrName>
                                        </p:attrNameLst>
                                      </p:cBhvr>
                                      <p:tavLst>
                                        <p:tav tm="0">
                                          <p:val>
                                            <p:strVal val="#ppt_y+#ppt_h*1.125000"/>
                                          </p:val>
                                        </p:tav>
                                        <p:tav tm="100000">
                                          <p:val>
                                            <p:strVal val="#ppt_y"/>
                                          </p:val>
                                        </p:tav>
                                      </p:tavLst>
                                    </p:anim>
                                    <p:animEffect transition="in" filter="wipe(up)">
                                      <p:cBhvr>
                                        <p:cTn id="117" dur="500"/>
                                        <p:tgtEl>
                                          <p:spTgt spid="37"/>
                                        </p:tgtEl>
                                      </p:cBhvr>
                                    </p:animEffect>
                                  </p:childTnLst>
                                </p:cTn>
                              </p:par>
                              <p:par>
                                <p:cTn id="118" presetID="12" presetClass="entr" presetSubtype="4" fill="hold" grpId="0" nodeType="withEffect">
                                  <p:stCondLst>
                                    <p:cond delay="0"/>
                                  </p:stCondLst>
                                  <p:childTnLst>
                                    <p:set>
                                      <p:cBhvr>
                                        <p:cTn id="119" dur="1" fill="hold">
                                          <p:stCondLst>
                                            <p:cond delay="0"/>
                                          </p:stCondLst>
                                        </p:cTn>
                                        <p:tgtEl>
                                          <p:spTgt spid="2"/>
                                        </p:tgtEl>
                                        <p:attrNameLst>
                                          <p:attrName>style.visibility</p:attrName>
                                        </p:attrNameLst>
                                      </p:cBhvr>
                                      <p:to>
                                        <p:strVal val="visible"/>
                                      </p:to>
                                    </p:set>
                                    <p:anim calcmode="lin" valueType="num">
                                      <p:cBhvr additive="base">
                                        <p:cTn id="120" dur="500"/>
                                        <p:tgtEl>
                                          <p:spTgt spid="2"/>
                                        </p:tgtEl>
                                        <p:attrNameLst>
                                          <p:attrName>ppt_y</p:attrName>
                                        </p:attrNameLst>
                                      </p:cBhvr>
                                      <p:tavLst>
                                        <p:tav tm="0">
                                          <p:val>
                                            <p:strVal val="#ppt_y+#ppt_h*1.125000"/>
                                          </p:val>
                                        </p:tav>
                                        <p:tav tm="100000">
                                          <p:val>
                                            <p:strVal val="#ppt_y"/>
                                          </p:val>
                                        </p:tav>
                                      </p:tavLst>
                                    </p:anim>
                                    <p:animEffect transition="in" filter="wipe(up)">
                                      <p:cBhvr>
                                        <p:cTn id="1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P spid="13" grpId="0" bldLvl="0" animBg="1"/>
      <p:bldP spid="14" grpId="0" bldLvl="0" animBg="1"/>
      <p:bldP spid="23" grpId="0"/>
      <p:bldP spid="24" grpId="0"/>
      <p:bldP spid="25" grpId="0"/>
      <p:bldP spid="26" grpId="0"/>
      <p:bldP spid="27" grpId="0"/>
      <p:bldP spid="28" grpId="0"/>
      <p:bldP spid="29" grpId="0"/>
      <p:bldP spid="30" grpId="0"/>
      <p:bldP spid="31" grpId="0"/>
      <p:bldP spid="32" grpId="0"/>
      <p:bldP spid="33" grpId="0"/>
      <p:bldP spid="34" grpId="0"/>
      <p:bldP spid="40" grpId="0"/>
      <p:bldP spid="41" grpId="0"/>
      <p:bldP spid="37" grpId="0" bldLvl="0" animBg="1"/>
      <p:bldP spid="2"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高端商业计划书"/>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11.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12.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13.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14.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15.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16.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17.xml><?xml version="1.0" encoding="utf-8"?>
<p:tagLst xmlns:a="http://schemas.openxmlformats.org/drawingml/2006/main" xmlns:r="http://schemas.openxmlformats.org/officeDocument/2006/relationships" xmlns:p="http://schemas.openxmlformats.org/presentationml/2006/main">
  <p:tag name="PA" val="v5.0.2"/>
  <p:tag name="RESOURCELIBID" val="451"/>
</p:tagLst>
</file>

<file path=ppt/tags/tag18.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19.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21.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22.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23.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24.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25.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26.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27.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28.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29.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0.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31.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32.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33.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34.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35.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36.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37.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38.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39.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0.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41.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42.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43.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5.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6.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7.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ags/tag8.xml><?xml version="1.0" encoding="utf-8"?>
<p:tagLst xmlns:a="http://schemas.openxmlformats.org/drawingml/2006/main" xmlns:r="http://schemas.openxmlformats.org/officeDocument/2006/relationships" xmlns:p="http://schemas.openxmlformats.org/presentationml/2006/main">
  <p:tag name="PA" val="v5.0.2"/>
  <p:tag name="RESOURCELIBID" val="435"/>
</p:tagLst>
</file>

<file path=ppt/tags/tag9.xml><?xml version="1.0" encoding="utf-8"?>
<p:tagLst xmlns:a="http://schemas.openxmlformats.org/drawingml/2006/main" xmlns:r="http://schemas.openxmlformats.org/officeDocument/2006/relationships" xmlns:p="http://schemas.openxmlformats.org/presentationml/2006/main">
  <p:tag name="PA" val="v5.0.2"/>
  <p:tag name="RESOURCELIBID" val="43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千图网拥有20W+精美PPT模板 更多PPT模板下载至：www.58pic.com/office/pp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2948</Words>
  <Application>Microsoft Office PowerPoint</Application>
  <PresentationFormat>宽屏</PresentationFormat>
  <Paragraphs>335</Paragraphs>
  <Slides>27</Slides>
  <Notes>27</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27</vt:i4>
      </vt:variant>
    </vt:vector>
  </HeadingPairs>
  <TitlesOfParts>
    <vt:vector size="43" baseType="lpstr">
      <vt:lpstr>Lifeline JL</vt:lpstr>
      <vt:lpstr>Source Han Sans CN</vt:lpstr>
      <vt:lpstr>方正准圆简体</vt:lpstr>
      <vt:lpstr>黑体</vt:lpstr>
      <vt:lpstr>思源黑体 CN Bold</vt:lpstr>
      <vt:lpstr>思源黑体 CN Medium</vt:lpstr>
      <vt:lpstr>微软雅黑</vt:lpstr>
      <vt:lpstr>Arial</vt:lpstr>
      <vt:lpstr>Calibri</vt:lpstr>
      <vt:lpstr>Century Gothic</vt:lpstr>
      <vt:lpstr>等线</vt:lpstr>
      <vt:lpstr>等线 Light</vt:lpstr>
      <vt:lpstr>Office 主题​​</vt:lpstr>
      <vt:lpstr>千图网拥有20W+精美PPT模板 更多PPT模板下载至：www.58pic.com/office/ppt​​</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高端商业计划书</dc:title>
  <dc:creator>maymmay</dc:creator>
  <cp:lastModifiedBy> </cp:lastModifiedBy>
  <cp:revision>24</cp:revision>
  <dcterms:created xsi:type="dcterms:W3CDTF">2018-08-26T11:55:00Z</dcterms:created>
  <dcterms:modified xsi:type="dcterms:W3CDTF">2019-08-15T01:59:05Z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